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3716000" cy="24384000"/>
  <p:notesSz cx="6858000" cy="9144000"/>
  <p:defaultTextStyle>
    <a:lvl1pPr algn="ctr" defTabSz="876300">
      <a:defRPr sz="92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266700" algn="ctr" defTabSz="876300">
      <a:defRPr sz="92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533400" algn="ctr" defTabSz="876300">
      <a:defRPr sz="92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800100" algn="ctr" defTabSz="876300">
      <a:defRPr sz="92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1066800" algn="ctr" defTabSz="876300">
      <a:defRPr sz="92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333500" algn="ctr" defTabSz="876300">
      <a:defRPr sz="92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1612900" algn="ctr" defTabSz="876300">
      <a:defRPr sz="92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1879600" algn="ctr" defTabSz="876300">
      <a:defRPr sz="92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2146300" algn="ctr" defTabSz="876300">
      <a:defRPr sz="92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0" d="100"/>
          <a:sy n="40" d="100"/>
        </p:scale>
        <p:origin x="-4656" y="-152"/>
      </p:cViewPr>
      <p:guideLst>
        <p:guide orient="horz" pos="7680"/>
        <p:guide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9426677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76300">
      <a:defRPr sz="2400">
        <a:latin typeface="Lucida Grande"/>
        <a:ea typeface="Lucida Grande"/>
        <a:cs typeface="Lucida Grande"/>
        <a:sym typeface="Lucida Grande"/>
      </a:defRPr>
    </a:lvl1pPr>
    <a:lvl2pPr indent="228600" defTabSz="876300">
      <a:defRPr sz="2400">
        <a:latin typeface="Lucida Grande"/>
        <a:ea typeface="Lucida Grande"/>
        <a:cs typeface="Lucida Grande"/>
        <a:sym typeface="Lucida Grande"/>
      </a:defRPr>
    </a:lvl2pPr>
    <a:lvl3pPr indent="457200" defTabSz="876300">
      <a:defRPr sz="2400">
        <a:latin typeface="Lucida Grande"/>
        <a:ea typeface="Lucida Grande"/>
        <a:cs typeface="Lucida Grande"/>
        <a:sym typeface="Lucida Grande"/>
      </a:defRPr>
    </a:lvl3pPr>
    <a:lvl4pPr indent="685800" defTabSz="876300">
      <a:defRPr sz="2400">
        <a:latin typeface="Lucida Grande"/>
        <a:ea typeface="Lucida Grande"/>
        <a:cs typeface="Lucida Grande"/>
        <a:sym typeface="Lucida Grande"/>
      </a:defRPr>
    </a:lvl4pPr>
    <a:lvl5pPr indent="914400" defTabSz="876300">
      <a:defRPr sz="2400">
        <a:latin typeface="Lucida Grande"/>
        <a:ea typeface="Lucida Grande"/>
        <a:cs typeface="Lucida Grande"/>
        <a:sym typeface="Lucida Grande"/>
      </a:defRPr>
    </a:lvl5pPr>
    <a:lvl6pPr indent="1143000" defTabSz="876300">
      <a:defRPr sz="2400">
        <a:latin typeface="Lucida Grande"/>
        <a:ea typeface="Lucida Grande"/>
        <a:cs typeface="Lucida Grande"/>
        <a:sym typeface="Lucida Grande"/>
      </a:defRPr>
    </a:lvl6pPr>
    <a:lvl7pPr indent="1371600" defTabSz="876300">
      <a:defRPr sz="2400">
        <a:latin typeface="Lucida Grande"/>
        <a:ea typeface="Lucida Grande"/>
        <a:cs typeface="Lucida Grande"/>
        <a:sym typeface="Lucida Grande"/>
      </a:defRPr>
    </a:lvl7pPr>
    <a:lvl8pPr indent="1600200" defTabSz="876300">
      <a:defRPr sz="2400">
        <a:latin typeface="Lucida Grande"/>
        <a:ea typeface="Lucida Grande"/>
        <a:cs typeface="Lucida Grande"/>
        <a:sym typeface="Lucida Grande"/>
      </a:defRPr>
    </a:lvl8pPr>
    <a:lvl9pPr indent="1828800" defTabSz="87630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y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llpaper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tiff"/>
          <p:cNvPicPr/>
          <p:nvPr/>
        </p:nvPicPr>
        <p:blipFill>
          <a:blip r:embed="rId2">
            <a:extLst/>
          </a:blip>
          <a:srcRect l="10438" t="42" r="5798" b="1331"/>
          <a:stretch>
            <a:fillRect/>
          </a:stretch>
        </p:blipFill>
        <p:spPr>
          <a:xfrm>
            <a:off x="-103676" y="25133"/>
            <a:ext cx="13923353" cy="24590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#4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oppedImage.tiff"/>
          <p:cNvPicPr/>
          <p:nvPr/>
        </p:nvPicPr>
        <p:blipFill>
          <a:blip r:embed="rId2">
            <a:extLst/>
          </a:blip>
          <a:srcRect l="7783" r="7783"/>
          <a:stretch>
            <a:fillRect/>
          </a:stretch>
        </p:blipFill>
        <p:spPr>
          <a:xfrm>
            <a:off x="3427" y="25133"/>
            <a:ext cx="13709147" cy="24355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llpaper copy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oppedImage.tiff"/>
          <p:cNvPicPr/>
          <p:nvPr/>
        </p:nvPicPr>
        <p:blipFill>
          <a:blip r:embed="rId2">
            <a:extLst/>
          </a:blip>
          <a:srcRect l="10438" t="42" r="5798" b="1331"/>
          <a:stretch>
            <a:fillRect/>
          </a:stretch>
        </p:blipFill>
        <p:spPr>
          <a:xfrm>
            <a:off x="-103676" y="25133"/>
            <a:ext cx="13923353" cy="245907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 20"/>
          <p:cNvGrpSpPr/>
          <p:nvPr/>
        </p:nvGrpSpPr>
        <p:grpSpPr>
          <a:xfrm>
            <a:off x="-17994" y="25133"/>
            <a:ext cx="13730568" cy="856822"/>
            <a:chOff x="0" y="0"/>
            <a:chExt cx="13730566" cy="856821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13730567" cy="856822"/>
            </a:xfrm>
            <a:prstGeom prst="rect">
              <a:avLst/>
            </a:prstGeom>
            <a:gradFill flip="none" rotWithShape="1">
              <a:gsLst>
                <a:gs pos="0">
                  <a:srgbClr val="517490"/>
                </a:gs>
                <a:gs pos="100000">
                  <a:srgbClr val="426481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2" algn="l">
                <a:defRPr sz="1800">
                  <a:solidFill>
                    <a:srgbClr val="000000"/>
                  </a:solidFill>
                </a:defRPr>
              </a:pPr>
              <a:r>
                <a:rPr sz="4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sz="4200" b="1">
                  <a:solidFill>
                    <a:srgbClr val="DBE2E8"/>
                  </a:solidFill>
                  <a:effectLst>
                    <a:outerShdw blurRad="12700" dist="25400" dir="162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rPr>
                <a:t>AT&amp;T  LTE            11:11 PM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1974082" y="171364"/>
              <a:ext cx="471253" cy="471253"/>
              <a:chOff x="0" y="0"/>
              <a:chExt cx="471251" cy="471251"/>
            </a:xfrm>
          </p:grpSpPr>
          <p:sp>
            <p:nvSpPr>
              <p:cNvPr id="11" name="Shape 11"/>
              <p:cNvSpPr/>
              <p:nvPr/>
            </p:nvSpPr>
            <p:spPr>
              <a:xfrm>
                <a:off x="0" y="0"/>
                <a:ext cx="471252" cy="471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2C4458">
                  <a:alpha val="54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736600">
                  <a:defRPr sz="5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4" name="Group 14"/>
              <p:cNvGrpSpPr/>
              <p:nvPr/>
            </p:nvGrpSpPr>
            <p:grpSpPr>
              <a:xfrm>
                <a:off x="147714" y="127988"/>
                <a:ext cx="128526" cy="128528"/>
                <a:chOff x="0" y="0"/>
                <a:chExt cx="128524" cy="128527"/>
              </a:xfrm>
            </p:grpSpPr>
            <p:sp>
              <p:nvSpPr>
                <p:cNvPr id="12" name="Shape 12"/>
                <p:cNvSpPr/>
                <p:nvPr/>
              </p:nvSpPr>
              <p:spPr>
                <a:xfrm flipH="1">
                  <a:off x="128524" y="0"/>
                  <a:ext cx="1" cy="128524"/>
                </a:xfrm>
                <a:prstGeom prst="line">
                  <a:avLst/>
                </a:prstGeom>
                <a:noFill/>
                <a:ln w="317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l" defTabSz="457200">
                    <a:defRPr sz="20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3" name="Shape 13"/>
                <p:cNvSpPr/>
                <p:nvPr/>
              </p:nvSpPr>
              <p:spPr>
                <a:xfrm flipV="1">
                  <a:off x="0" y="128521"/>
                  <a:ext cx="127711" cy="7"/>
                </a:xfrm>
                <a:prstGeom prst="line">
                  <a:avLst/>
                </a:prstGeom>
                <a:noFill/>
                <a:ln w="317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l" defTabSz="457200">
                    <a:defRPr sz="20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</p:grpSp>
        <p:grpSp>
          <p:nvGrpSpPr>
            <p:cNvPr id="19" name="Group 19"/>
            <p:cNvGrpSpPr/>
            <p:nvPr/>
          </p:nvGrpSpPr>
          <p:grpSpPr>
            <a:xfrm>
              <a:off x="12680960" y="235625"/>
              <a:ext cx="856822" cy="385571"/>
              <a:chOff x="0" y="0"/>
              <a:chExt cx="856821" cy="385569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0" y="0"/>
                <a:ext cx="771140" cy="385570"/>
              </a:xfrm>
              <a:prstGeom prst="roundRect">
                <a:avLst>
                  <a:gd name="adj" fmla="val 4709"/>
                </a:avLst>
              </a:prstGeom>
              <a:noFill/>
              <a:ln w="25400" cap="flat">
                <a:solidFill>
                  <a:srgbClr val="BAC4D8"/>
                </a:solidFill>
                <a:prstDash val="solid"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71139" y="128523"/>
                <a:ext cx="85683" cy="128524"/>
              </a:xfrm>
              <a:prstGeom prst="roundRect">
                <a:avLst>
                  <a:gd name="adj" fmla="val 21191"/>
                </a:avLst>
              </a:prstGeom>
              <a:noFill/>
              <a:ln w="25400" cap="flat">
                <a:solidFill>
                  <a:srgbClr val="BAC4D8"/>
                </a:solidFill>
                <a:prstDash val="solid"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64261" y="64261"/>
                <a:ext cx="214207" cy="257048"/>
              </a:xfrm>
              <a:prstGeom prst="roundRect">
                <a:avLst>
                  <a:gd name="adj" fmla="val 0"/>
                </a:avLst>
              </a:prstGeom>
              <a:solidFill>
                <a:srgbClr val="BAC4D8"/>
              </a:solidFill>
              <a:ln w="25400" cap="flat">
                <a:noFill/>
                <a:miter lim="400000"/>
              </a:ln>
              <a:effectLst>
                <a:outerShdw blurRad="12700" dist="12700" dir="162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OS 7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7" y="25133"/>
            <a:ext cx="13709147" cy="24333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xmlns:p14="http://schemas.microsoft.com/office/powerpoint/2010/main" spd="med"/>
  <p:txStyles>
    <p:titleStyle>
      <a:lvl1pPr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876300">
        <a:defRPr sz="198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279400"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558800"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838200"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117600" algn="ctr" defTabSz="876300">
        <a:defRPr sz="8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76300">
        <a:defRPr sz="42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example@icloud.co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-17994" y="2874065"/>
            <a:ext cx="13773461" cy="1885008"/>
            <a:chOff x="0" y="0"/>
            <a:chExt cx="13773460" cy="1885007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13773461" cy="1885008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533710" y="582735"/>
              <a:ext cx="376859" cy="727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88900" cap="flat">
              <a:solidFill>
                <a:srgbClr val="1579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178129" y="484159"/>
              <a:ext cx="9455074" cy="959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1579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Settings</a:t>
              </a:r>
              <a:r>
                <a: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</a:t>
              </a:r>
              <a:r>
                <a:rPr sz="5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Phone              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81894" y="85500"/>
            <a:ext cx="13202375" cy="736088"/>
            <a:chOff x="0" y="10028"/>
            <a:chExt cx="13202374" cy="736087"/>
          </a:xfrm>
        </p:grpSpPr>
        <p:sp>
          <p:nvSpPr>
            <p:cNvPr id="30" name="Shape 30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35" name="Shape 35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4CD964"/>
            </a:solidFill>
            <a:ln w="12700" cap="flat">
              <a:solidFill>
                <a:srgbClr val="4CD96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1641791" y="221274"/>
              <a:ext cx="510674" cy="397341"/>
              <a:chOff x="0" y="0"/>
              <a:chExt cx="510673" cy="397339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0" y="0"/>
                <a:ext cx="510674" cy="113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5682" y="147577"/>
                <a:ext cx="328048" cy="72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71364" y="292468"/>
                <a:ext cx="157547" cy="3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160044" y="315652"/>
                <a:ext cx="172830" cy="81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-17994" y="10735403"/>
            <a:ext cx="13730568" cy="1885009"/>
            <a:chOff x="0" y="0"/>
            <a:chExt cx="13730566" cy="1885007"/>
          </a:xfrm>
        </p:grpSpPr>
        <p:sp>
          <p:nvSpPr>
            <p:cNvPr id="46" name="Shape 46"/>
            <p:cNvSpPr/>
            <p:nvPr/>
          </p:nvSpPr>
          <p:spPr>
            <a:xfrm>
              <a:off x="0" y="0"/>
              <a:ext cx="13730567" cy="1885008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492672" y="377056"/>
              <a:ext cx="12276455" cy="959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</a:t>
              </a:r>
              <a:r>
                <a:rPr sz="5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New Message         </a:t>
              </a:r>
              <a:r>
                <a: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Cancel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17994" y="7993574"/>
            <a:ext cx="13730568" cy="1885008"/>
            <a:chOff x="0" y="0"/>
            <a:chExt cx="13730566" cy="1885007"/>
          </a:xfrm>
        </p:grpSpPr>
        <p:sp>
          <p:nvSpPr>
            <p:cNvPr id="49" name="Shape 49"/>
            <p:cNvSpPr/>
            <p:nvPr/>
          </p:nvSpPr>
          <p:spPr>
            <a:xfrm>
              <a:off x="0" y="0"/>
              <a:ext cx="13730567" cy="1885008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149943" y="484159"/>
              <a:ext cx="12542546" cy="959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Cancel   </a:t>
              </a:r>
              <a:r>
                <a:rPr sz="5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      New Message           </a:t>
              </a:r>
              <a:r>
                <a:rPr sz="5400">
                  <a:solidFill>
                    <a:srgbClr val="D6D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Send</a:t>
              </a:r>
            </a:p>
          </p:txBody>
        </p:sp>
      </p:grpSp>
      <p:sp>
        <p:nvSpPr>
          <p:cNvPr id="52" name="Shape 52"/>
          <p:cNvSpPr/>
          <p:nvPr/>
        </p:nvSpPr>
        <p:spPr>
          <a:xfrm>
            <a:off x="-17994" y="13412970"/>
            <a:ext cx="13730568" cy="1885009"/>
          </a:xfrm>
          <a:prstGeom prst="rect">
            <a:avLst/>
          </a:prstGeom>
          <a:solidFill>
            <a:srgbClr val="F7F7F7">
              <a:alpha val="75641"/>
            </a:srgbClr>
          </a:solidFill>
          <a:ln w="12700">
            <a:solidFill>
              <a:srgbClr val="DEDEDE">
                <a:alpha val="75641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Cancel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Printer Options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-17994" y="16497527"/>
            <a:ext cx="13773408" cy="1649383"/>
            <a:chOff x="0" y="0"/>
            <a:chExt cx="13773407" cy="1649381"/>
          </a:xfrm>
        </p:grpSpPr>
        <p:sp>
          <p:nvSpPr>
            <p:cNvPr id="53" name="Shape 53"/>
            <p:cNvSpPr/>
            <p:nvPr/>
          </p:nvSpPr>
          <p:spPr>
            <a:xfrm>
              <a:off x="0" y="85682"/>
              <a:ext cx="13773408" cy="1563700"/>
            </a:xfrm>
            <a:prstGeom prst="rect">
              <a:avLst/>
            </a:prstGeom>
            <a:solidFill>
              <a:srgbClr val="F7F7F7">
                <a:alpha val="75000"/>
              </a:srgbClr>
            </a:solidFill>
            <a:ln w="50800" cap="flat">
              <a:solidFill>
                <a:srgbClr val="DEDEDE">
                  <a:alpha val="75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20000"/>
                </a:lnSpc>
                <a:defRPr sz="3400">
                  <a:solidFill>
                    <a:srgbClr val="60606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606060"/>
                  </a:solidFill>
                </a:rPr>
                <a:t>Downloading 20 of 64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12270751" y="467821"/>
              <a:ext cx="901083" cy="942174"/>
              <a:chOff x="0" y="0"/>
              <a:chExt cx="901081" cy="942172"/>
            </a:xfrm>
          </p:grpSpPr>
          <p:sp>
            <p:nvSpPr>
              <p:cNvPr id="54" name="Shape 54"/>
              <p:cNvSpPr/>
              <p:nvPr/>
            </p:nvSpPr>
            <p:spPr>
              <a:xfrm>
                <a:off x="0" y="132204"/>
                <a:ext cx="767972" cy="809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28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746"/>
                    </a:lnTo>
                  </a:path>
                </a:pathLst>
              </a:custGeom>
              <a:noFill/>
              <a:ln w="25400" cap="flat">
                <a:solidFill>
                  <a:srgbClr val="4A97F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323145" y="51082"/>
                <a:ext cx="530284" cy="530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60" y="0"/>
                    </a:moveTo>
                    <a:lnTo>
                      <a:pt x="1739" y="17810"/>
                    </a:lnTo>
                    <a:lnTo>
                      <a:pt x="0" y="21600"/>
                    </a:lnTo>
                    <a:lnTo>
                      <a:pt x="3613" y="20362"/>
                    </a:lnTo>
                    <a:lnTo>
                      <a:pt x="21600" y="2094"/>
                    </a:lnTo>
                  </a:path>
                </a:pathLst>
              </a:custGeom>
              <a:noFill/>
              <a:ln w="25400" cap="flat">
                <a:solidFill>
                  <a:srgbClr val="4A97F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826820" y="0"/>
                <a:ext cx="74262" cy="72295"/>
              </a:xfrm>
              <a:prstGeom prst="line">
                <a:avLst/>
              </a:prstGeom>
              <a:noFill/>
              <a:ln w="25400" cap="flat">
                <a:solidFill>
                  <a:srgbClr val="4A97F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58" name="Shape 58"/>
            <p:cNvSpPr/>
            <p:nvPr/>
          </p:nvSpPr>
          <p:spPr>
            <a:xfrm>
              <a:off x="3641491" y="0"/>
              <a:ext cx="10089075" cy="149944"/>
            </a:xfrm>
            <a:prstGeom prst="rect">
              <a:avLst/>
            </a:prstGeom>
            <a:solidFill>
              <a:srgbClr val="B5B6B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0" y="0"/>
              <a:ext cx="3684333" cy="149944"/>
            </a:xfrm>
            <a:prstGeom prst="rect">
              <a:avLst/>
            </a:prstGeom>
            <a:solidFill>
              <a:srgbClr val="3486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3427" y="18832366"/>
            <a:ext cx="13709147" cy="1799327"/>
            <a:chOff x="0" y="0"/>
            <a:chExt cx="13709146" cy="1799325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13709147" cy="1799326"/>
            </a:xfrm>
            <a:prstGeom prst="rect">
              <a:avLst/>
            </a:prstGeom>
            <a:solidFill>
              <a:srgbClr val="F1F1F1">
                <a:alpha val="7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86356" y="541825"/>
              <a:ext cx="1948739" cy="8227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600"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8</a:t>
              </a:r>
              <a:r>
                <a:rPr sz="4600">
                  <a:latin typeface="Helvetica Neue"/>
                  <a:ea typeface="Helvetica Neue"/>
                  <a:cs typeface="Helvetica Neue"/>
                  <a:sym typeface="Helvetica Neue"/>
                </a:rPr>
                <a:t> of </a:t>
              </a:r>
              <a:r>
                <a:rPr sz="4600"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13</a:t>
              </a:r>
            </a:p>
          </p:txBody>
        </p:sp>
        <p:sp>
          <p:nvSpPr>
            <p:cNvPr id="63" name="Shape 63"/>
            <p:cNvSpPr/>
            <p:nvPr/>
          </p:nvSpPr>
          <p:spPr>
            <a:xfrm>
              <a:off x="510629" y="539894"/>
              <a:ext cx="375687" cy="727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889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70" name="Group 70"/>
            <p:cNvGrpSpPr/>
            <p:nvPr/>
          </p:nvGrpSpPr>
          <p:grpSpPr>
            <a:xfrm>
              <a:off x="12342749" y="710538"/>
              <a:ext cx="731739" cy="385571"/>
              <a:chOff x="0" y="0"/>
              <a:chExt cx="731738" cy="385569"/>
            </a:xfrm>
          </p:grpSpPr>
          <p:sp>
            <p:nvSpPr>
              <p:cNvPr id="64" name="Shape 64"/>
              <p:cNvSpPr/>
              <p:nvPr/>
            </p:nvSpPr>
            <p:spPr>
              <a:xfrm>
                <a:off x="207281" y="0"/>
                <a:ext cx="524458" cy="1"/>
              </a:xfrm>
              <a:prstGeom prst="line">
                <a:avLst/>
              </a:prstGeom>
              <a:noFill/>
              <a:ln w="889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" name="Shape 65"/>
              <p:cNvSpPr/>
              <p:nvPr/>
            </p:nvSpPr>
            <p:spPr>
              <a:xfrm>
                <a:off x="207281" y="192784"/>
                <a:ext cx="524458" cy="1"/>
              </a:xfrm>
              <a:prstGeom prst="line">
                <a:avLst/>
              </a:prstGeom>
              <a:noFill/>
              <a:ln w="889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207281" y="385569"/>
                <a:ext cx="524458" cy="1"/>
              </a:xfrm>
              <a:prstGeom prst="line">
                <a:avLst/>
              </a:prstGeom>
              <a:noFill/>
              <a:ln w="889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0" y="0"/>
                <a:ext cx="110543" cy="1"/>
              </a:xfrm>
              <a:prstGeom prst="line">
                <a:avLst/>
              </a:prstGeom>
              <a:noFill/>
              <a:ln w="889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0" y="192785"/>
                <a:ext cx="110543" cy="1"/>
              </a:xfrm>
              <a:prstGeom prst="line">
                <a:avLst/>
              </a:prstGeom>
              <a:noFill/>
              <a:ln w="889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0" y="385569"/>
                <a:ext cx="110543" cy="1"/>
              </a:xfrm>
              <a:prstGeom prst="line">
                <a:avLst/>
              </a:prstGeom>
              <a:noFill/>
              <a:ln w="88900" cap="flat">
                <a:solidFill>
                  <a:srgbClr val="EF483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88" name="Group 88"/>
          <p:cNvGrpSpPr/>
          <p:nvPr/>
        </p:nvGrpSpPr>
        <p:grpSpPr>
          <a:xfrm>
            <a:off x="3427" y="21509935"/>
            <a:ext cx="13709147" cy="1627962"/>
            <a:chOff x="0" y="0"/>
            <a:chExt cx="13709146" cy="1627961"/>
          </a:xfrm>
        </p:grpSpPr>
        <p:sp>
          <p:nvSpPr>
            <p:cNvPr id="72" name="Shape 72"/>
            <p:cNvSpPr/>
            <p:nvPr/>
          </p:nvSpPr>
          <p:spPr>
            <a:xfrm>
              <a:off x="0" y="0"/>
              <a:ext cx="13709147" cy="1627962"/>
            </a:xfrm>
            <a:prstGeom prst="rect">
              <a:avLst/>
            </a:prstGeom>
            <a:solidFill>
              <a:srgbClr val="F4F4F4">
                <a:alpha val="7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314274" y="291384"/>
              <a:ext cx="2419909" cy="959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 algn="l">
                <a:defRPr sz="5600">
                  <a:solidFill>
                    <a:srgbClr val="5DB1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600">
                  <a:solidFill>
                    <a:srgbClr val="5DB1E0"/>
                  </a:solidFill>
                </a:rPr>
                <a:t>Genres</a:t>
              </a:r>
            </a:p>
          </p:txBody>
        </p:sp>
        <p:grpSp>
          <p:nvGrpSpPr>
            <p:cNvPr id="80" name="Group 80"/>
            <p:cNvGrpSpPr/>
            <p:nvPr/>
          </p:nvGrpSpPr>
          <p:grpSpPr>
            <a:xfrm>
              <a:off x="12235646" y="539174"/>
              <a:ext cx="899665" cy="471253"/>
              <a:chOff x="0" y="0"/>
              <a:chExt cx="899663" cy="471252"/>
            </a:xfrm>
          </p:grpSpPr>
          <p:sp>
            <p:nvSpPr>
              <p:cNvPr id="74" name="Shape 74"/>
              <p:cNvSpPr/>
              <p:nvPr/>
            </p:nvSpPr>
            <p:spPr>
              <a:xfrm>
                <a:off x="254850" y="0"/>
                <a:ext cx="644814" cy="1"/>
              </a:xfrm>
              <a:prstGeom prst="line">
                <a:avLst/>
              </a:prstGeom>
              <a:noFill/>
              <a:ln w="889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254850" y="235625"/>
                <a:ext cx="644814" cy="2"/>
              </a:xfrm>
              <a:prstGeom prst="line">
                <a:avLst/>
              </a:prstGeom>
              <a:noFill/>
              <a:ln w="889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254850" y="471251"/>
                <a:ext cx="644814" cy="2"/>
              </a:xfrm>
              <a:prstGeom prst="line">
                <a:avLst/>
              </a:prstGeom>
              <a:noFill/>
              <a:ln w="889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0" y="0"/>
                <a:ext cx="135911" cy="1"/>
              </a:xfrm>
              <a:prstGeom prst="line">
                <a:avLst/>
              </a:prstGeom>
              <a:noFill/>
              <a:ln w="889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0" y="235626"/>
                <a:ext cx="135911" cy="1"/>
              </a:xfrm>
              <a:prstGeom prst="line">
                <a:avLst/>
              </a:prstGeom>
              <a:noFill/>
              <a:ln w="889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0" y="471252"/>
                <a:ext cx="135911" cy="1"/>
              </a:xfrm>
              <a:prstGeom prst="line">
                <a:avLst/>
              </a:prstGeom>
              <a:noFill/>
              <a:ln w="889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3641491" y="257046"/>
              <a:ext cx="6469004" cy="1178131"/>
              <a:chOff x="0" y="0"/>
              <a:chExt cx="6469003" cy="1178129"/>
            </a:xfrm>
          </p:grpSpPr>
          <p:sp>
            <p:nvSpPr>
              <p:cNvPr id="81" name="Shape 81"/>
              <p:cNvSpPr/>
              <p:nvPr/>
            </p:nvSpPr>
            <p:spPr>
              <a:xfrm>
                <a:off x="3977186" y="182639"/>
                <a:ext cx="1721689" cy="748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64261" tIns="64261" rIns="64261" bIns="64261" numCol="1" anchor="ctr">
                <a:spAutoFit/>
              </a:bodyPr>
              <a:lstStyle>
                <a:lvl1pPr algn="l">
                  <a:defRPr sz="4200">
                    <a:solidFill>
                      <a:srgbClr val="5DB1E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200">
                    <a:solidFill>
                      <a:srgbClr val="5DB1E0"/>
                    </a:solidFill>
                  </a:rPr>
                  <a:t>Charts</a:t>
                </a:r>
              </a:p>
            </p:txBody>
          </p:sp>
          <p:sp>
            <p:nvSpPr>
              <p:cNvPr id="82" name="Shape 82"/>
              <p:cNvSpPr/>
              <p:nvPr/>
            </p:nvSpPr>
            <p:spPr>
              <a:xfrm>
                <a:off x="0" y="0"/>
                <a:ext cx="6469004" cy="1178130"/>
              </a:xfrm>
              <a:prstGeom prst="roundRect">
                <a:avLst>
                  <a:gd name="adj" fmla="val 6173"/>
                </a:avLst>
              </a:prstGeom>
              <a:noFill/>
              <a:ln w="25400" cap="flat">
                <a:solidFill>
                  <a:srgbClr val="40A9E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6" name="Group 86"/>
              <p:cNvGrpSpPr/>
              <p:nvPr/>
            </p:nvGrpSpPr>
            <p:grpSpPr>
              <a:xfrm>
                <a:off x="0" y="0"/>
                <a:ext cx="3213082" cy="1178130"/>
                <a:chOff x="0" y="0"/>
                <a:chExt cx="3213081" cy="1178129"/>
              </a:xfrm>
            </p:grpSpPr>
            <p:sp>
              <p:nvSpPr>
                <p:cNvPr id="83" name="Shape 83"/>
                <p:cNvSpPr/>
                <p:nvPr/>
              </p:nvSpPr>
              <p:spPr>
                <a:xfrm>
                  <a:off x="0" y="0"/>
                  <a:ext cx="3213082" cy="1178130"/>
                </a:xfrm>
                <a:prstGeom prst="roundRect">
                  <a:avLst>
                    <a:gd name="adj" fmla="val 6173"/>
                  </a:avLst>
                </a:prstGeom>
                <a:solidFill>
                  <a:srgbClr val="40A9E0"/>
                </a:solidFill>
                <a:ln w="25400" cap="flat">
                  <a:solidFill>
                    <a:srgbClr val="40A9E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60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" name="Shape 84"/>
                <p:cNvSpPr/>
                <p:nvPr/>
              </p:nvSpPr>
              <p:spPr>
                <a:xfrm>
                  <a:off x="399956" y="182639"/>
                  <a:ext cx="2255622" cy="748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64261" tIns="64261" rIns="64261" bIns="64261" numCol="1" anchor="ctr">
                  <a:spAutoFit/>
                </a:bodyPr>
                <a:lstStyle>
                  <a:lvl1pPr algn="l">
                    <a:defRPr sz="4200">
                      <a:solidFill>
                        <a:srgbClr val="EBEBEB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4200">
                      <a:solidFill>
                        <a:srgbClr val="EBEBEB"/>
                      </a:solidFill>
                    </a:rPr>
                    <a:t>Featured</a:t>
                  </a:r>
                </a:p>
              </p:txBody>
            </p:sp>
            <p:sp>
              <p:nvSpPr>
                <p:cNvPr id="85" name="Shape 85"/>
                <p:cNvSpPr/>
                <p:nvPr/>
              </p:nvSpPr>
              <p:spPr>
                <a:xfrm>
                  <a:off x="2891772" y="0"/>
                  <a:ext cx="321310" cy="117813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0A9E0"/>
                </a:solidFill>
                <a:ln w="25400" cap="flat">
                  <a:solidFill>
                    <a:srgbClr val="40A9E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60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93" name="Group 93"/>
          <p:cNvGrpSpPr/>
          <p:nvPr/>
        </p:nvGrpSpPr>
        <p:grpSpPr>
          <a:xfrm>
            <a:off x="3427" y="5423109"/>
            <a:ext cx="13709147" cy="1885008"/>
            <a:chOff x="0" y="0"/>
            <a:chExt cx="13709146" cy="1885007"/>
          </a:xfrm>
        </p:grpSpPr>
        <p:sp>
          <p:nvSpPr>
            <p:cNvPr id="89" name="Shape 89"/>
            <p:cNvSpPr/>
            <p:nvPr/>
          </p:nvSpPr>
          <p:spPr>
            <a:xfrm>
              <a:off x="0" y="0"/>
              <a:ext cx="13709147" cy="1885008"/>
            </a:xfrm>
            <a:prstGeom prst="rect">
              <a:avLst/>
            </a:prstGeom>
            <a:solidFill>
              <a:srgbClr val="F7F7F7">
                <a:alpha val="74602"/>
              </a:srgbClr>
            </a:solidFill>
            <a:ln w="12700" cap="flat">
              <a:solidFill>
                <a:srgbClr val="DEDEDE">
                  <a:alpha val="74602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047977" y="475093"/>
              <a:ext cx="3862376" cy="934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 algn="l">
                <a:defRPr sz="5400">
                  <a:solidFill>
                    <a:srgbClr val="5EA0F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5EA0FA"/>
                  </a:solidFill>
                </a:rPr>
                <a:t>All Contacts</a:t>
              </a:r>
            </a:p>
          </p:txBody>
        </p:sp>
        <p:sp>
          <p:nvSpPr>
            <p:cNvPr id="91" name="Shape 91"/>
            <p:cNvSpPr/>
            <p:nvPr/>
          </p:nvSpPr>
          <p:spPr>
            <a:xfrm>
              <a:off x="360686" y="582735"/>
              <a:ext cx="375687" cy="727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88900" cap="flat">
              <a:solidFill>
                <a:srgbClr val="3A8C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2143817" y="475093"/>
              <a:ext cx="1335202" cy="934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 algn="l">
                <a:defRPr sz="5400">
                  <a:solidFill>
                    <a:srgbClr val="5EA0F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5EA0FA"/>
                  </a:solidFill>
                </a:rPr>
                <a:t>Edit</a:t>
              </a:r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3427" y="1331786"/>
            <a:ext cx="13709147" cy="835402"/>
            <a:chOff x="0" y="0"/>
            <a:chExt cx="13709146" cy="835401"/>
          </a:xfrm>
        </p:grpSpPr>
        <p:sp>
          <p:nvSpPr>
            <p:cNvPr id="94" name="Shape 94"/>
            <p:cNvSpPr/>
            <p:nvPr/>
          </p:nvSpPr>
          <p:spPr>
            <a:xfrm>
              <a:off x="0" y="0"/>
              <a:ext cx="13709147" cy="835402"/>
            </a:xfrm>
            <a:prstGeom prst="rect">
              <a:avLst/>
            </a:prstGeom>
            <a:solidFill>
              <a:srgbClr val="E5E5E5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278467" y="353438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578354" y="353438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78242" y="353438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178129" y="353438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832192" y="87881"/>
              <a:ext cx="2042669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0888796" y="81787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12423912" y="257046"/>
              <a:ext cx="963926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2466754" y="299887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499437" y="364149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08" name="Group 108"/>
            <p:cNvGrpSpPr/>
            <p:nvPr/>
          </p:nvGrpSpPr>
          <p:grpSpPr>
            <a:xfrm>
              <a:off x="1920258" y="293033"/>
              <a:ext cx="510674" cy="397341"/>
              <a:chOff x="0" y="0"/>
              <a:chExt cx="510673" cy="397339"/>
            </a:xfrm>
          </p:grpSpPr>
          <p:sp>
            <p:nvSpPr>
              <p:cNvPr id="104" name="Shape 104"/>
              <p:cNvSpPr/>
              <p:nvPr/>
            </p:nvSpPr>
            <p:spPr>
              <a:xfrm>
                <a:off x="0" y="0"/>
                <a:ext cx="510674" cy="113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85682" y="147577"/>
                <a:ext cx="328048" cy="72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171364" y="292468"/>
                <a:ext cx="157547" cy="3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160044" y="315652"/>
                <a:ext cx="172830" cy="81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109" name="Shape 109"/>
            <p:cNvSpPr/>
            <p:nvPr/>
          </p:nvSpPr>
          <p:spPr>
            <a:xfrm>
              <a:off x="13416579" y="371209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-17994" y="2124346"/>
            <a:ext cx="13730568" cy="1885008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   Option Name</a:t>
            </a:r>
          </a:p>
        </p:txBody>
      </p:sp>
      <p:grpSp>
        <p:nvGrpSpPr>
          <p:cNvPr id="483" name="Group 483"/>
          <p:cNvGrpSpPr/>
          <p:nvPr/>
        </p:nvGrpSpPr>
        <p:grpSpPr>
          <a:xfrm>
            <a:off x="10885061" y="2338551"/>
            <a:ext cx="2206316" cy="1349495"/>
            <a:chOff x="0" y="0"/>
            <a:chExt cx="2206315" cy="1349493"/>
          </a:xfrm>
        </p:grpSpPr>
        <p:sp>
          <p:nvSpPr>
            <p:cNvPr id="481" name="Shape 481"/>
            <p:cNvSpPr/>
            <p:nvPr/>
          </p:nvSpPr>
          <p:spPr>
            <a:xfrm>
              <a:off x="0" y="0"/>
              <a:ext cx="2206316" cy="1349494"/>
            </a:xfrm>
            <a:prstGeom prst="roundRect">
              <a:avLst>
                <a:gd name="adj" fmla="val 47055"/>
              </a:avLst>
            </a:prstGeom>
            <a:solidFill>
              <a:srgbClr val="73DA64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921083" y="64261"/>
              <a:ext cx="1199551" cy="1199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F8F8F8"/>
              </a:solidFill>
              <a:prstDash val="solid"/>
              <a:miter lim="400000"/>
            </a:ln>
            <a:effectLst>
              <a:outerShdw blurRad="304800" dist="139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84" name="Shape 484"/>
          <p:cNvSpPr/>
          <p:nvPr/>
        </p:nvSpPr>
        <p:spPr>
          <a:xfrm>
            <a:off x="-17994" y="67974"/>
            <a:ext cx="13730568" cy="1885008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Cancel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       Options</a:t>
            </a:r>
          </a:p>
        </p:txBody>
      </p:sp>
      <p:sp>
        <p:nvSpPr>
          <p:cNvPr id="485" name="Shape 485"/>
          <p:cNvSpPr/>
          <p:nvPr/>
        </p:nvSpPr>
        <p:spPr>
          <a:xfrm>
            <a:off x="-17994" y="8721872"/>
            <a:ext cx="13730568" cy="1906429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sz="50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Stepper Value</a:t>
            </a:r>
          </a:p>
        </p:txBody>
      </p:sp>
      <p:grpSp>
        <p:nvGrpSpPr>
          <p:cNvPr id="492" name="Group 492"/>
          <p:cNvGrpSpPr/>
          <p:nvPr/>
        </p:nvGrpSpPr>
        <p:grpSpPr>
          <a:xfrm>
            <a:off x="9064315" y="9043180"/>
            <a:ext cx="4005642" cy="1178131"/>
            <a:chOff x="0" y="0"/>
            <a:chExt cx="4005641" cy="1178129"/>
          </a:xfrm>
        </p:grpSpPr>
        <p:sp>
          <p:nvSpPr>
            <p:cNvPr id="486" name="Shape 486"/>
            <p:cNvSpPr/>
            <p:nvPr/>
          </p:nvSpPr>
          <p:spPr>
            <a:xfrm>
              <a:off x="0" y="0"/>
              <a:ext cx="4005642" cy="1178130"/>
            </a:xfrm>
            <a:prstGeom prst="roundRect">
              <a:avLst>
                <a:gd name="adj" fmla="val 11681"/>
              </a:avLst>
            </a:prstGeom>
            <a:noFill/>
            <a:ln w="50800" cap="flat">
              <a:solidFill>
                <a:srgbClr val="1579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89" name="Group 489"/>
            <p:cNvGrpSpPr/>
            <p:nvPr/>
          </p:nvGrpSpPr>
          <p:grpSpPr>
            <a:xfrm>
              <a:off x="2677495" y="289745"/>
              <a:ext cx="596853" cy="596853"/>
              <a:chOff x="0" y="0"/>
              <a:chExt cx="596851" cy="596852"/>
            </a:xfrm>
          </p:grpSpPr>
          <p:sp>
            <p:nvSpPr>
              <p:cNvPr id="487" name="Shape 487"/>
              <p:cNvSpPr/>
              <p:nvPr/>
            </p:nvSpPr>
            <p:spPr>
              <a:xfrm flipH="1">
                <a:off x="302533" y="-1"/>
                <a:ext cx="2372" cy="596854"/>
              </a:xfrm>
              <a:prstGeom prst="line">
                <a:avLst/>
              </a:prstGeom>
              <a:noFill/>
              <a:ln w="127000" cap="flat">
                <a:solidFill>
                  <a:srgbClr val="2280F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88" name="Shape 488"/>
              <p:cNvSpPr/>
              <p:nvPr/>
            </p:nvSpPr>
            <p:spPr>
              <a:xfrm flipV="1">
                <a:off x="0" y="297793"/>
                <a:ext cx="596852" cy="2372"/>
              </a:xfrm>
              <a:prstGeom prst="line">
                <a:avLst/>
              </a:prstGeom>
              <a:noFill/>
              <a:ln w="127000" cap="flat">
                <a:solidFill>
                  <a:srgbClr val="2280F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490" name="Shape 490"/>
            <p:cNvSpPr/>
            <p:nvPr/>
          </p:nvSpPr>
          <p:spPr>
            <a:xfrm flipV="1">
              <a:off x="727113" y="576892"/>
              <a:ext cx="596853" cy="2372"/>
            </a:xfrm>
            <a:prstGeom prst="line">
              <a:avLst/>
            </a:prstGeom>
            <a:noFill/>
            <a:ln w="127000" cap="flat">
              <a:solidFill>
                <a:srgbClr val="2280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 flipH="1" flipV="1">
              <a:off x="1987144" y="49"/>
              <a:ext cx="4640" cy="1168434"/>
            </a:xfrm>
            <a:prstGeom prst="line">
              <a:avLst/>
            </a:prstGeom>
            <a:noFill/>
            <a:ln w="50800" cap="flat">
              <a:solidFill>
                <a:srgbClr val="2280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93" name="Shape 493"/>
          <p:cNvSpPr/>
          <p:nvPr/>
        </p:nvSpPr>
        <p:spPr>
          <a:xfrm>
            <a:off x="-17994" y="22559540"/>
            <a:ext cx="13730568" cy="1885009"/>
          </a:xfrm>
          <a:prstGeom prst="rect">
            <a:avLst/>
          </a:prstGeom>
          <a:solidFill>
            <a:srgbClr val="FFFFFF"/>
          </a:solidFill>
          <a:ln w="508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60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4797F9"/>
                </a:solidFill>
              </a:rPr>
              <a:t>Print</a:t>
            </a:r>
          </a:p>
        </p:txBody>
      </p:sp>
      <p:grpSp>
        <p:nvGrpSpPr>
          <p:cNvPr id="496" name="Group 496"/>
          <p:cNvGrpSpPr/>
          <p:nvPr/>
        </p:nvGrpSpPr>
        <p:grpSpPr>
          <a:xfrm>
            <a:off x="-17994" y="6387033"/>
            <a:ext cx="13730568" cy="1885009"/>
            <a:chOff x="0" y="0"/>
            <a:chExt cx="13730566" cy="1885007"/>
          </a:xfrm>
        </p:grpSpPr>
        <p:sp>
          <p:nvSpPr>
            <p:cNvPr id="494" name="Shape 494"/>
            <p:cNvSpPr/>
            <p:nvPr/>
          </p:nvSpPr>
          <p:spPr>
            <a:xfrm>
              <a:off x="0" y="0"/>
              <a:ext cx="13730567" cy="188500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4444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sz="5000">
                  <a:solidFill>
                    <a:srgbClr val="606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Option Name</a:t>
              </a:r>
              <a:r>
                <a:rPr sz="5000">
                  <a:solidFill>
                    <a:srgbClr val="4444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          </a:t>
              </a:r>
            </a:p>
          </p:txBody>
        </p:sp>
        <p:sp>
          <p:nvSpPr>
            <p:cNvPr id="495" name="Shape 495"/>
            <p:cNvSpPr/>
            <p:nvPr/>
          </p:nvSpPr>
          <p:spPr>
            <a:xfrm rot="10800000">
              <a:off x="12758236" y="689837"/>
              <a:ext cx="257048" cy="47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50800" cap="flat">
              <a:solidFill>
                <a:srgbClr val="CBCBC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497" name="Shape 497"/>
          <p:cNvSpPr/>
          <p:nvPr/>
        </p:nvSpPr>
        <p:spPr>
          <a:xfrm>
            <a:off x="-17994" y="4266400"/>
            <a:ext cx="13730568" cy="1885008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sz="50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 Name</a:t>
            </a:r>
          </a:p>
        </p:txBody>
      </p:sp>
      <p:grpSp>
        <p:nvGrpSpPr>
          <p:cNvPr id="500" name="Group 500"/>
          <p:cNvGrpSpPr/>
          <p:nvPr/>
        </p:nvGrpSpPr>
        <p:grpSpPr>
          <a:xfrm>
            <a:off x="10777959" y="4566287"/>
            <a:ext cx="2206316" cy="1349495"/>
            <a:chOff x="0" y="0"/>
            <a:chExt cx="2206315" cy="1349493"/>
          </a:xfrm>
        </p:grpSpPr>
        <p:sp>
          <p:nvSpPr>
            <p:cNvPr id="498" name="Shape 498"/>
            <p:cNvSpPr/>
            <p:nvPr/>
          </p:nvSpPr>
          <p:spPr>
            <a:xfrm>
              <a:off x="0" y="0"/>
              <a:ext cx="2206316" cy="1349494"/>
            </a:xfrm>
            <a:prstGeom prst="roundRect">
              <a:avLst>
                <a:gd name="adj" fmla="val 47055"/>
              </a:avLst>
            </a:prstGeom>
            <a:solidFill>
              <a:srgbClr val="FFFFFF"/>
            </a:solidFill>
            <a:ln w="50800" cap="flat">
              <a:solidFill>
                <a:srgbClr val="ECECE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64261" y="64261"/>
              <a:ext cx="1199551" cy="1199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solidFill>
                <a:srgbClr val="F8F8F8"/>
              </a:solidFill>
              <a:prstDash val="solid"/>
              <a:miter lim="400000"/>
            </a:ln>
            <a:effectLst>
              <a:outerShdw blurRad="304800" dist="139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01" name="Shape 501"/>
          <p:cNvSpPr/>
          <p:nvPr/>
        </p:nvSpPr>
        <p:spPr>
          <a:xfrm>
            <a:off x="-17994" y="19624927"/>
            <a:ext cx="13730568" cy="1885009"/>
          </a:xfrm>
          <a:prstGeom prst="rect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5576931" y="20631693"/>
            <a:ext cx="6030234" cy="3"/>
          </a:xfrm>
          <a:prstGeom prst="line">
            <a:avLst/>
          </a:prstGeom>
          <a:ln w="63500">
            <a:solidFill>
              <a:srgbClr val="B6B6B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V="1">
            <a:off x="2381107" y="20626509"/>
            <a:ext cx="2989116" cy="2"/>
          </a:xfrm>
          <a:prstGeom prst="line">
            <a:avLst/>
          </a:prstGeom>
          <a:ln w="63500">
            <a:solidFill>
              <a:srgbClr val="327CF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4715945" y="20010496"/>
            <a:ext cx="1199552" cy="119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>
              <a:srgbClr val="F8F8F8"/>
            </a:solidFill>
            <a:miter lim="400000"/>
          </a:ln>
          <a:effectLst>
            <a:outerShdw blurRad="304800" dist="139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688884" y="12191999"/>
            <a:ext cx="12259166" cy="5462239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4F596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VoiceOver speaks items on the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4F596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screen: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∙  Tap once to select an item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∙  Double-Tap to activate the slected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4F59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∙  Swipe three fingers to scroll</a:t>
            </a:r>
          </a:p>
        </p:txBody>
      </p:sp>
      <p:sp>
        <p:nvSpPr>
          <p:cNvPr id="506" name="Shape 506"/>
          <p:cNvSpPr/>
          <p:nvPr/>
        </p:nvSpPr>
        <p:spPr>
          <a:xfrm>
            <a:off x="881669" y="18145511"/>
            <a:ext cx="47477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06060"/>
                </a:solidFill>
              </a:rPr>
              <a:t>SPEAKING RATE</a:t>
            </a:r>
          </a:p>
        </p:txBody>
      </p:sp>
      <p:sp>
        <p:nvSpPr>
          <p:cNvPr id="507" name="Shape 507"/>
          <p:cNvSpPr/>
          <p:nvPr/>
        </p:nvSpPr>
        <p:spPr>
          <a:xfrm>
            <a:off x="8507381" y="6844566"/>
            <a:ext cx="406109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929292"/>
                </a:solidFill>
              </a:rPr>
              <a:t>Option Value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153370" y="153656"/>
            <a:ext cx="13387839" cy="9617823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907484" y="2038663"/>
            <a:ext cx="9634816" cy="2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3859124" y="592777"/>
            <a:ext cx="4010204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232323"/>
                </a:solidFill>
              </a:rPr>
              <a:t>Audiobooks</a:t>
            </a:r>
          </a:p>
        </p:txBody>
      </p:sp>
      <p:sp>
        <p:nvSpPr>
          <p:cNvPr id="512" name="Shape 512"/>
          <p:cNvSpPr/>
          <p:nvPr/>
        </p:nvSpPr>
        <p:spPr>
          <a:xfrm rot="10800000">
            <a:off x="12636603" y="924795"/>
            <a:ext cx="214207" cy="449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907484" y="3923671"/>
            <a:ext cx="9634816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3859124" y="2477784"/>
            <a:ext cx="2052710" cy="1006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232323"/>
                </a:solidFill>
              </a:rPr>
              <a:t>Tones</a:t>
            </a:r>
          </a:p>
        </p:txBody>
      </p:sp>
      <p:sp>
        <p:nvSpPr>
          <p:cNvPr id="515" name="Shape 515"/>
          <p:cNvSpPr/>
          <p:nvPr/>
        </p:nvSpPr>
        <p:spPr>
          <a:xfrm rot="10800000">
            <a:off x="12636603" y="2809803"/>
            <a:ext cx="214207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907484" y="5722996"/>
            <a:ext cx="9634816" cy="2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3859124" y="4277110"/>
            <a:ext cx="3052063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232323"/>
                </a:solidFill>
              </a:rPr>
              <a:t>Favorites</a:t>
            </a:r>
          </a:p>
        </p:txBody>
      </p:sp>
      <p:sp>
        <p:nvSpPr>
          <p:cNvPr id="518" name="Shape 518"/>
          <p:cNvSpPr/>
          <p:nvPr/>
        </p:nvSpPr>
        <p:spPr>
          <a:xfrm rot="10800000">
            <a:off x="12636603" y="4609128"/>
            <a:ext cx="214207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3907484" y="7800789"/>
            <a:ext cx="9634816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3859124" y="6269220"/>
            <a:ext cx="3608339" cy="1006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232323"/>
                </a:solidFill>
              </a:rPr>
              <a:t>Purchased</a:t>
            </a:r>
          </a:p>
        </p:txBody>
      </p:sp>
      <p:sp>
        <p:nvSpPr>
          <p:cNvPr id="521" name="Shape 521"/>
          <p:cNvSpPr/>
          <p:nvPr/>
        </p:nvSpPr>
        <p:spPr>
          <a:xfrm rot="10800000">
            <a:off x="12636603" y="6601238"/>
            <a:ext cx="214207" cy="449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859124" y="8197069"/>
            <a:ext cx="3774051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232323"/>
                </a:solidFill>
              </a:rPr>
              <a:t>Downloads</a:t>
            </a:r>
          </a:p>
        </p:txBody>
      </p:sp>
      <p:sp>
        <p:nvSpPr>
          <p:cNvPr id="523" name="Shape 523"/>
          <p:cNvSpPr/>
          <p:nvPr/>
        </p:nvSpPr>
        <p:spPr>
          <a:xfrm rot="10800000">
            <a:off x="12636603" y="8529087"/>
            <a:ext cx="214207" cy="449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1590129" y="1099373"/>
            <a:ext cx="227919" cy="451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2224428" y="1099373"/>
            <a:ext cx="225769" cy="451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454668" y="608842"/>
            <a:ext cx="1135290" cy="734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20160" y="20993"/>
                </a:moveTo>
                <a:lnTo>
                  <a:pt x="20160" y="16590"/>
                </a:lnTo>
                <a:cubicBezTo>
                  <a:pt x="20160" y="8567"/>
                  <a:pt x="16168" y="2201"/>
                  <a:pt x="11069" y="2201"/>
                </a:cubicBezTo>
                <a:cubicBezTo>
                  <a:pt x="5849" y="2201"/>
                  <a:pt x="1440" y="8836"/>
                  <a:pt x="1440" y="16590"/>
                </a:cubicBezTo>
                <a:lnTo>
                  <a:pt x="1440" y="20993"/>
                </a:lnTo>
                <a:cubicBezTo>
                  <a:pt x="1440" y="21600"/>
                  <a:pt x="0" y="21600"/>
                  <a:pt x="0" y="20993"/>
                </a:cubicBezTo>
                <a:lnTo>
                  <a:pt x="0" y="16590"/>
                </a:lnTo>
                <a:cubicBezTo>
                  <a:pt x="0" y="7645"/>
                  <a:pt x="5070" y="0"/>
                  <a:pt x="11069" y="0"/>
                </a:cubicBezTo>
                <a:cubicBezTo>
                  <a:pt x="16976" y="0"/>
                  <a:pt x="21600" y="7335"/>
                  <a:pt x="21600" y="16590"/>
                </a:cubicBezTo>
                <a:lnTo>
                  <a:pt x="21600" y="20993"/>
                </a:lnTo>
                <a:cubicBezTo>
                  <a:pt x="21600" y="21600"/>
                  <a:pt x="20160" y="21600"/>
                  <a:pt x="20160" y="2099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8056" y="2550774"/>
            <a:ext cx="529658" cy="700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8"/>
                </a:moveTo>
                <a:cubicBezTo>
                  <a:pt x="21600" y="39"/>
                  <a:pt x="20483" y="-375"/>
                  <a:pt x="19116" y="371"/>
                </a:cubicBezTo>
                <a:lnTo>
                  <a:pt x="11121" y="4750"/>
                </a:lnTo>
                <a:cubicBezTo>
                  <a:pt x="9757" y="5494"/>
                  <a:pt x="8640" y="5954"/>
                  <a:pt x="8640" y="5768"/>
                </a:cubicBezTo>
                <a:cubicBezTo>
                  <a:pt x="8640" y="5585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6"/>
                  <a:pt x="0" y="7723"/>
                </a:cubicBezTo>
                <a:lnTo>
                  <a:pt x="0" y="12756"/>
                </a:lnTo>
                <a:cubicBezTo>
                  <a:pt x="0" y="14013"/>
                  <a:pt x="1389" y="14590"/>
                  <a:pt x="3086" y="14590"/>
                </a:cubicBezTo>
                <a:lnTo>
                  <a:pt x="5554" y="14590"/>
                </a:lnTo>
                <a:cubicBezTo>
                  <a:pt x="7251" y="14590"/>
                  <a:pt x="8640" y="14761"/>
                  <a:pt x="8640" y="14697"/>
                </a:cubicBezTo>
                <a:cubicBezTo>
                  <a:pt x="8640" y="14628"/>
                  <a:pt x="9757" y="15299"/>
                  <a:pt x="11121" y="16045"/>
                </a:cubicBezTo>
                <a:lnTo>
                  <a:pt x="19116" y="20481"/>
                </a:lnTo>
                <a:cubicBezTo>
                  <a:pt x="20483" y="21225"/>
                  <a:pt x="21600" y="20868"/>
                  <a:pt x="21600" y="19607"/>
                </a:cubicBezTo>
                <a:lnTo>
                  <a:pt x="21600" y="129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2121444" y="2779116"/>
            <a:ext cx="110708" cy="232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9"/>
                  <a:pt x="3945" y="15287"/>
                  <a:pt x="0" y="16561"/>
                </a:cubicBezTo>
                <a:lnTo>
                  <a:pt x="10852" y="21600"/>
                </a:lnTo>
                <a:cubicBezTo>
                  <a:pt x="17372" y="19003"/>
                  <a:pt x="21600" y="15153"/>
                  <a:pt x="21600" y="10800"/>
                </a:cubicBezTo>
                <a:cubicBezTo>
                  <a:pt x="21600" y="6447"/>
                  <a:pt x="17372" y="2597"/>
                  <a:pt x="10852" y="0"/>
                </a:cubicBezTo>
                <a:lnTo>
                  <a:pt x="0" y="5053"/>
                </a:lnTo>
                <a:cubicBezTo>
                  <a:pt x="3945" y="6320"/>
                  <a:pt x="6714" y="8358"/>
                  <a:pt x="6714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2253859" y="2627621"/>
            <a:ext cx="171488" cy="555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2" y="10800"/>
                </a:moveTo>
                <a:cubicBezTo>
                  <a:pt x="12172" y="14250"/>
                  <a:pt x="7439" y="17334"/>
                  <a:pt x="0" y="19512"/>
                </a:cubicBezTo>
                <a:lnTo>
                  <a:pt x="6769" y="21600"/>
                </a:lnTo>
                <a:cubicBezTo>
                  <a:pt x="15858" y="18883"/>
                  <a:pt x="21600" y="15063"/>
                  <a:pt x="21600" y="10800"/>
                </a:cubicBezTo>
                <a:cubicBezTo>
                  <a:pt x="21600" y="6540"/>
                  <a:pt x="15858" y="2720"/>
                  <a:pt x="6769" y="0"/>
                </a:cubicBezTo>
                <a:lnTo>
                  <a:pt x="0" y="2088"/>
                </a:lnTo>
                <a:cubicBezTo>
                  <a:pt x="7439" y="4266"/>
                  <a:pt x="12172" y="7350"/>
                  <a:pt x="12172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366737" y="2456364"/>
            <a:ext cx="236610" cy="878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10802"/>
                </a:moveTo>
                <a:cubicBezTo>
                  <a:pt x="14719" y="14523"/>
                  <a:pt x="9056" y="17877"/>
                  <a:pt x="0" y="20278"/>
                </a:cubicBezTo>
                <a:lnTo>
                  <a:pt x="4941" y="21600"/>
                </a:lnTo>
                <a:cubicBezTo>
                  <a:pt x="15201" y="18860"/>
                  <a:pt x="21600" y="15037"/>
                  <a:pt x="21600" y="10800"/>
                </a:cubicBezTo>
                <a:cubicBezTo>
                  <a:pt x="21600" y="6563"/>
                  <a:pt x="15201" y="2742"/>
                  <a:pt x="4941" y="0"/>
                </a:cubicBezTo>
                <a:lnTo>
                  <a:pt x="0" y="1322"/>
                </a:lnTo>
                <a:cubicBezTo>
                  <a:pt x="9049" y="3726"/>
                  <a:pt x="14719" y="7083"/>
                  <a:pt x="14719" y="1080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1567126" y="7945377"/>
            <a:ext cx="942505" cy="94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1510897" y="6041627"/>
            <a:ext cx="1062996" cy="1062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2" y="14051"/>
                </a:moveTo>
                <a:lnTo>
                  <a:pt x="21600" y="4965"/>
                </a:lnTo>
                <a:lnTo>
                  <a:pt x="4038" y="2605"/>
                </a:lnTo>
                <a:lnTo>
                  <a:pt x="2631" y="1661"/>
                </a:lnTo>
                <a:cubicBezTo>
                  <a:pt x="2654" y="1561"/>
                  <a:pt x="2692" y="1465"/>
                  <a:pt x="2692" y="1355"/>
                </a:cubicBezTo>
                <a:cubicBezTo>
                  <a:pt x="2692" y="608"/>
                  <a:pt x="2089" y="0"/>
                  <a:pt x="1346" y="0"/>
                </a:cubicBezTo>
                <a:cubicBezTo>
                  <a:pt x="603" y="0"/>
                  <a:pt x="0" y="608"/>
                  <a:pt x="0" y="1355"/>
                </a:cubicBezTo>
                <a:cubicBezTo>
                  <a:pt x="0" y="2101"/>
                  <a:pt x="603" y="2708"/>
                  <a:pt x="1346" y="2708"/>
                </a:cubicBezTo>
                <a:cubicBezTo>
                  <a:pt x="1440" y="2708"/>
                  <a:pt x="1525" y="2671"/>
                  <a:pt x="1613" y="2653"/>
                </a:cubicBezTo>
                <a:lnTo>
                  <a:pt x="3266" y="3763"/>
                </a:lnTo>
                <a:lnTo>
                  <a:pt x="6006" y="14632"/>
                </a:lnTo>
                <a:lnTo>
                  <a:pt x="6839" y="14599"/>
                </a:lnTo>
                <a:lnTo>
                  <a:pt x="6092" y="16965"/>
                </a:lnTo>
                <a:cubicBezTo>
                  <a:pt x="6063" y="16964"/>
                  <a:pt x="6037" y="16955"/>
                  <a:pt x="6006" y="16955"/>
                </a:cubicBezTo>
                <a:cubicBezTo>
                  <a:pt x="4731" y="16955"/>
                  <a:pt x="3697" y="17996"/>
                  <a:pt x="3697" y="19278"/>
                </a:cubicBezTo>
                <a:cubicBezTo>
                  <a:pt x="3697" y="20562"/>
                  <a:pt x="4731" y="21600"/>
                  <a:pt x="6006" y="21600"/>
                </a:cubicBezTo>
                <a:cubicBezTo>
                  <a:pt x="6954" y="21600"/>
                  <a:pt x="7765" y="21026"/>
                  <a:pt x="8121" y="20206"/>
                </a:cubicBezTo>
                <a:lnTo>
                  <a:pt x="15421" y="20206"/>
                </a:lnTo>
                <a:cubicBezTo>
                  <a:pt x="15760" y="21024"/>
                  <a:pt x="16563" y="21600"/>
                  <a:pt x="17500" y="21600"/>
                </a:cubicBezTo>
                <a:cubicBezTo>
                  <a:pt x="18743" y="21600"/>
                  <a:pt x="19752" y="20587"/>
                  <a:pt x="19752" y="19335"/>
                </a:cubicBezTo>
                <a:cubicBezTo>
                  <a:pt x="19752" y="18085"/>
                  <a:pt x="18743" y="17071"/>
                  <a:pt x="17500" y="17071"/>
                </a:cubicBezTo>
                <a:cubicBezTo>
                  <a:pt x="16435" y="17071"/>
                  <a:pt x="15550" y="17817"/>
                  <a:pt x="15314" y="18813"/>
                </a:cubicBezTo>
                <a:lnTo>
                  <a:pt x="8270" y="18813"/>
                </a:lnTo>
                <a:cubicBezTo>
                  <a:pt x="8156" y="18251"/>
                  <a:pt x="7836" y="17771"/>
                  <a:pt x="7398" y="17436"/>
                </a:cubicBezTo>
                <a:lnTo>
                  <a:pt x="8311" y="14536"/>
                </a:lnTo>
                <a:lnTo>
                  <a:pt x="19752" y="1405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484122" y="4295853"/>
            <a:ext cx="1135289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lnTo>
                  <a:pt x="10802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04418" y="17868444"/>
            <a:ext cx="11578512" cy="1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 flipV="1">
            <a:off x="2744915" y="17703126"/>
            <a:ext cx="1" cy="322941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 flipV="1">
            <a:off x="4663210" y="17697077"/>
            <a:ext cx="1" cy="322941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Shape 537"/>
          <p:cNvSpPr/>
          <p:nvPr/>
        </p:nvSpPr>
        <p:spPr>
          <a:xfrm flipV="1">
            <a:off x="6591059" y="17697077"/>
            <a:ext cx="1" cy="322941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8" name="Shape 538"/>
          <p:cNvSpPr/>
          <p:nvPr/>
        </p:nvSpPr>
        <p:spPr>
          <a:xfrm flipV="1">
            <a:off x="8518907" y="17697077"/>
            <a:ext cx="1" cy="322941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9" name="Shape 539"/>
          <p:cNvSpPr/>
          <p:nvPr/>
        </p:nvSpPr>
        <p:spPr>
          <a:xfrm flipV="1">
            <a:off x="10446756" y="17697077"/>
            <a:ext cx="1" cy="322941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0" name="Shape 540"/>
          <p:cNvSpPr/>
          <p:nvPr/>
        </p:nvSpPr>
        <p:spPr>
          <a:xfrm flipV="1">
            <a:off x="12374604" y="17697077"/>
            <a:ext cx="1" cy="322941"/>
          </a:xfrm>
          <a:prstGeom prst="line">
            <a:avLst/>
          </a:prstGeom>
          <a:ln w="25400">
            <a:solidFill>
              <a:srgbClr val="99999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5979757" y="17290088"/>
            <a:ext cx="1199552" cy="119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>
              <a:srgbClr val="F8F8F8"/>
            </a:solidFill>
            <a:miter lim="400000"/>
          </a:ln>
          <a:effectLst>
            <a:outerShdw blurRad="304800" dist="139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538940" y="16604631"/>
            <a:ext cx="514302" cy="813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2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232323"/>
                </a:solidFill>
              </a:rPr>
              <a:t>A</a:t>
            </a:r>
          </a:p>
        </p:txBody>
      </p:sp>
      <p:sp>
        <p:nvSpPr>
          <p:cNvPr id="543" name="Shape 543"/>
          <p:cNvSpPr/>
          <p:nvPr/>
        </p:nvSpPr>
        <p:spPr>
          <a:xfrm>
            <a:off x="11956088" y="16173507"/>
            <a:ext cx="797692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8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32323"/>
                </a:solidFill>
              </a:rPr>
              <a:t>A</a:t>
            </a:r>
          </a:p>
        </p:txBody>
      </p:sp>
      <p:sp>
        <p:nvSpPr>
          <p:cNvPr id="544" name="Shape 544"/>
          <p:cNvSpPr/>
          <p:nvPr/>
        </p:nvSpPr>
        <p:spPr>
          <a:xfrm flipV="1">
            <a:off x="9516583" y="20508877"/>
            <a:ext cx="1769703" cy="2"/>
          </a:xfrm>
          <a:prstGeom prst="line">
            <a:avLst/>
          </a:prstGeom>
          <a:ln w="63500">
            <a:solidFill>
              <a:srgbClr val="B7B8B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5" name="Shape 545"/>
          <p:cNvSpPr/>
          <p:nvPr/>
        </p:nvSpPr>
        <p:spPr>
          <a:xfrm flipV="1">
            <a:off x="1913241" y="20509776"/>
            <a:ext cx="7592702" cy="2"/>
          </a:xfrm>
          <a:prstGeom prst="line">
            <a:avLst/>
          </a:prstGeom>
          <a:ln w="63500">
            <a:solidFill>
              <a:srgbClr val="177AF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55" name="Group 555"/>
          <p:cNvGrpSpPr/>
          <p:nvPr/>
        </p:nvGrpSpPr>
        <p:grpSpPr>
          <a:xfrm>
            <a:off x="592491" y="20061370"/>
            <a:ext cx="883599" cy="883599"/>
            <a:chOff x="0" y="0"/>
            <a:chExt cx="883597" cy="883597"/>
          </a:xfrm>
        </p:grpSpPr>
        <p:sp>
          <p:nvSpPr>
            <p:cNvPr id="546" name="Shape 546"/>
            <p:cNvSpPr/>
            <p:nvPr/>
          </p:nvSpPr>
          <p:spPr>
            <a:xfrm>
              <a:off x="243658" y="232948"/>
              <a:ext cx="345407" cy="345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19"/>
                    <a:pt x="16200" y="10800"/>
                  </a:cubicBezTo>
                  <a:cubicBezTo>
                    <a:pt x="16200" y="13775"/>
                    <a:pt x="13778" y="16200"/>
                    <a:pt x="10800" y="16200"/>
                  </a:cubicBezTo>
                  <a:cubicBezTo>
                    <a:pt x="7822" y="16200"/>
                    <a:pt x="5400" y="13775"/>
                    <a:pt x="5400" y="10800"/>
                  </a:cubicBezTo>
                  <a:cubicBezTo>
                    <a:pt x="5400" y="7819"/>
                    <a:pt x="7822" y="5400"/>
                    <a:pt x="10800" y="54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2"/>
                    <a:pt x="4836" y="21600"/>
                    <a:pt x="10800" y="21600"/>
                  </a:cubicBezTo>
                  <a:cubicBezTo>
                    <a:pt x="16764" y="21600"/>
                    <a:pt x="21600" y="16762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353438" y="0"/>
              <a:ext cx="88361" cy="174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08"/>
                    <a:pt x="4838" y="0"/>
                    <a:pt x="10800" y="0"/>
                  </a:cubicBezTo>
                  <a:cubicBezTo>
                    <a:pt x="16762" y="0"/>
                    <a:pt x="21600" y="2408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7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567644" y="69619"/>
              <a:ext cx="147269" cy="149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2" y="20409"/>
                    <a:pt x="7511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709555" y="353438"/>
              <a:ext cx="174043" cy="8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72"/>
                    <a:pt x="0" y="10800"/>
                  </a:cubicBezTo>
                  <a:cubicBezTo>
                    <a:pt x="0" y="483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38"/>
                    <a:pt x="21600" y="10800"/>
                  </a:cubicBezTo>
                  <a:cubicBezTo>
                    <a:pt x="21600" y="16762"/>
                    <a:pt x="19186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67644" y="567646"/>
              <a:ext cx="147269" cy="147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494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494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3" y="20390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353438" y="709555"/>
              <a:ext cx="88361" cy="174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19"/>
                    <a:pt x="4838" y="0"/>
                    <a:pt x="10800" y="0"/>
                  </a:cubicBezTo>
                  <a:cubicBezTo>
                    <a:pt x="16762" y="0"/>
                    <a:pt x="21600" y="2419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6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9616" y="567646"/>
              <a:ext cx="149947" cy="147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8" y="20402"/>
                    <a:pt x="7516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0" y="353438"/>
              <a:ext cx="174042" cy="8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62"/>
                    <a:pt x="0" y="10800"/>
                  </a:cubicBezTo>
                  <a:cubicBezTo>
                    <a:pt x="0" y="482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28"/>
                    <a:pt x="21600" y="10800"/>
                  </a:cubicBezTo>
                  <a:cubicBezTo>
                    <a:pt x="21600" y="16751"/>
                    <a:pt x="19181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69616" y="69619"/>
              <a:ext cx="149947" cy="149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500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500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9" y="20396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565" name="Group 565"/>
          <p:cNvGrpSpPr/>
          <p:nvPr/>
        </p:nvGrpSpPr>
        <p:grpSpPr>
          <a:xfrm>
            <a:off x="11902537" y="19959623"/>
            <a:ext cx="1071028" cy="1071028"/>
            <a:chOff x="0" y="0"/>
            <a:chExt cx="1071027" cy="1071027"/>
          </a:xfrm>
        </p:grpSpPr>
        <p:sp>
          <p:nvSpPr>
            <p:cNvPr id="556" name="Shape 556"/>
            <p:cNvSpPr/>
            <p:nvPr/>
          </p:nvSpPr>
          <p:spPr>
            <a:xfrm>
              <a:off x="295343" y="282361"/>
              <a:ext cx="418676" cy="418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00"/>
                  </a:moveTo>
                  <a:cubicBezTo>
                    <a:pt x="13778" y="5400"/>
                    <a:pt x="16200" y="7819"/>
                    <a:pt x="16200" y="10800"/>
                  </a:cubicBezTo>
                  <a:cubicBezTo>
                    <a:pt x="16200" y="13775"/>
                    <a:pt x="13778" y="16200"/>
                    <a:pt x="10800" y="16200"/>
                  </a:cubicBezTo>
                  <a:cubicBezTo>
                    <a:pt x="7822" y="16200"/>
                    <a:pt x="5400" y="13775"/>
                    <a:pt x="5400" y="10800"/>
                  </a:cubicBezTo>
                  <a:cubicBezTo>
                    <a:pt x="5400" y="7819"/>
                    <a:pt x="7822" y="5400"/>
                    <a:pt x="10800" y="54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2"/>
                    <a:pt x="4836" y="21600"/>
                    <a:pt x="10800" y="21600"/>
                  </a:cubicBezTo>
                  <a:cubicBezTo>
                    <a:pt x="16764" y="21600"/>
                    <a:pt x="21600" y="16762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28410" y="0"/>
              <a:ext cx="107104" cy="21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08"/>
                    <a:pt x="4838" y="0"/>
                    <a:pt x="10800" y="0"/>
                  </a:cubicBezTo>
                  <a:cubicBezTo>
                    <a:pt x="16762" y="0"/>
                    <a:pt x="21600" y="2408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7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88053" y="84387"/>
              <a:ext cx="178508" cy="181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2" y="20409"/>
                    <a:pt x="7511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60067" y="428410"/>
              <a:ext cx="210961" cy="10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72"/>
                    <a:pt x="0" y="10800"/>
                  </a:cubicBezTo>
                  <a:cubicBezTo>
                    <a:pt x="0" y="483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38"/>
                    <a:pt x="21600" y="10800"/>
                  </a:cubicBezTo>
                  <a:cubicBezTo>
                    <a:pt x="21600" y="16762"/>
                    <a:pt x="19186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88053" y="688057"/>
              <a:ext cx="178508" cy="17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494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494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3" y="20390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428410" y="860067"/>
              <a:ext cx="107104" cy="21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8" y="21600"/>
                    <a:pt x="0" y="19186"/>
                    <a:pt x="0" y="16200"/>
                  </a:cubicBezTo>
                  <a:lnTo>
                    <a:pt x="0" y="5400"/>
                  </a:lnTo>
                  <a:cubicBezTo>
                    <a:pt x="0" y="2419"/>
                    <a:pt x="4838" y="0"/>
                    <a:pt x="10800" y="0"/>
                  </a:cubicBezTo>
                  <a:cubicBezTo>
                    <a:pt x="16762" y="0"/>
                    <a:pt x="21600" y="2419"/>
                    <a:pt x="21600" y="5400"/>
                  </a:cubicBezTo>
                  <a:lnTo>
                    <a:pt x="21600" y="16200"/>
                  </a:lnTo>
                  <a:cubicBezTo>
                    <a:pt x="21600" y="19181"/>
                    <a:pt x="16762" y="21600"/>
                    <a:pt x="10800" y="21600"/>
                  </a:cubicBezTo>
                  <a:lnTo>
                    <a:pt x="108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4383" y="688057"/>
              <a:ext cx="181754" cy="17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5985" y="20999"/>
                  </a:moveTo>
                  <a:cubicBezTo>
                    <a:pt x="4453" y="20999"/>
                    <a:pt x="2921" y="20402"/>
                    <a:pt x="1755" y="19203"/>
                  </a:cubicBezTo>
                  <a:cubicBezTo>
                    <a:pt x="-585" y="16792"/>
                    <a:pt x="-585" y="12905"/>
                    <a:pt x="1755" y="10500"/>
                  </a:cubicBezTo>
                  <a:lnTo>
                    <a:pt x="10215" y="1804"/>
                  </a:lnTo>
                  <a:cubicBezTo>
                    <a:pt x="12555" y="-601"/>
                    <a:pt x="16336" y="-601"/>
                    <a:pt x="18676" y="1804"/>
                  </a:cubicBezTo>
                  <a:cubicBezTo>
                    <a:pt x="21015" y="4215"/>
                    <a:pt x="21015" y="8102"/>
                    <a:pt x="18676" y="10500"/>
                  </a:cubicBezTo>
                  <a:lnTo>
                    <a:pt x="10215" y="19203"/>
                  </a:lnTo>
                  <a:cubicBezTo>
                    <a:pt x="9048" y="20402"/>
                    <a:pt x="7516" y="20999"/>
                    <a:pt x="5985" y="20999"/>
                  </a:cubicBezTo>
                  <a:lnTo>
                    <a:pt x="598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0" y="428410"/>
              <a:ext cx="210960" cy="10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lnTo>
                    <a:pt x="5400" y="21600"/>
                  </a:lnTo>
                  <a:cubicBezTo>
                    <a:pt x="2419" y="21600"/>
                    <a:pt x="0" y="16762"/>
                    <a:pt x="0" y="10800"/>
                  </a:cubicBezTo>
                  <a:cubicBezTo>
                    <a:pt x="0" y="4828"/>
                    <a:pt x="2419" y="0"/>
                    <a:pt x="5400" y="0"/>
                  </a:cubicBezTo>
                  <a:lnTo>
                    <a:pt x="16200" y="0"/>
                  </a:lnTo>
                  <a:cubicBezTo>
                    <a:pt x="19181" y="0"/>
                    <a:pt x="21600" y="4828"/>
                    <a:pt x="21600" y="10800"/>
                  </a:cubicBezTo>
                  <a:cubicBezTo>
                    <a:pt x="21600" y="16751"/>
                    <a:pt x="19181" y="21600"/>
                    <a:pt x="16200" y="21600"/>
                  </a:cubicBezTo>
                  <a:lnTo>
                    <a:pt x="16200" y="21600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4383" y="84387"/>
              <a:ext cx="181754" cy="181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0" h="20999" extrusionOk="0">
                  <a:moveTo>
                    <a:pt x="14445" y="20999"/>
                  </a:moveTo>
                  <a:cubicBezTo>
                    <a:pt x="12914" y="20999"/>
                    <a:pt x="11382" y="20390"/>
                    <a:pt x="10215" y="19191"/>
                  </a:cubicBezTo>
                  <a:lnTo>
                    <a:pt x="1755" y="10500"/>
                  </a:lnTo>
                  <a:cubicBezTo>
                    <a:pt x="-585" y="8089"/>
                    <a:pt x="-585" y="4202"/>
                    <a:pt x="1755" y="1804"/>
                  </a:cubicBezTo>
                  <a:cubicBezTo>
                    <a:pt x="4094" y="-601"/>
                    <a:pt x="7875" y="-601"/>
                    <a:pt x="10215" y="1804"/>
                  </a:cubicBezTo>
                  <a:lnTo>
                    <a:pt x="18676" y="10500"/>
                  </a:lnTo>
                  <a:cubicBezTo>
                    <a:pt x="21015" y="12905"/>
                    <a:pt x="21015" y="16792"/>
                    <a:pt x="18676" y="19191"/>
                  </a:cubicBezTo>
                  <a:cubicBezTo>
                    <a:pt x="17509" y="20396"/>
                    <a:pt x="15977" y="20999"/>
                    <a:pt x="14445" y="20999"/>
                  </a:cubicBezTo>
                  <a:lnTo>
                    <a:pt x="14445" y="20999"/>
                  </a:lnTo>
                  <a:close/>
                </a:path>
              </a:pathLst>
            </a:custGeom>
            <a:solidFill>
              <a:srgbClr val="7F7F7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566" name="Shape 566"/>
          <p:cNvSpPr/>
          <p:nvPr/>
        </p:nvSpPr>
        <p:spPr>
          <a:xfrm>
            <a:off x="8807269" y="19839133"/>
            <a:ext cx="1199551" cy="119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solidFill>
              <a:srgbClr val="F8F8F8"/>
            </a:solidFill>
            <a:miter lim="400000"/>
          </a:ln>
          <a:effectLst>
            <a:outerShdw blurRad="304800" dist="139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 flipV="1">
            <a:off x="2359832" y="22216812"/>
            <a:ext cx="11114607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8" name="Shape 568"/>
          <p:cNvSpPr/>
          <p:nvPr/>
        </p:nvSpPr>
        <p:spPr>
          <a:xfrm flipV="1">
            <a:off x="2359832" y="24101820"/>
            <a:ext cx="11114607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252583" y="22655933"/>
            <a:ext cx="9988471" cy="1006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Wi-Fi                       </a:t>
            </a:r>
            <a:r>
              <a:rPr sz="56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ONO6B75</a:t>
            </a:r>
          </a:p>
        </p:txBody>
      </p:sp>
      <p:sp>
        <p:nvSpPr>
          <p:cNvPr id="570" name="Shape 570"/>
          <p:cNvSpPr/>
          <p:nvPr/>
        </p:nvSpPr>
        <p:spPr>
          <a:xfrm rot="10800000">
            <a:off x="12593762" y="22987951"/>
            <a:ext cx="214206" cy="449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88900">
            <a:solidFill>
              <a:srgbClr val="CDCDC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574" name="Group 574"/>
          <p:cNvGrpSpPr/>
          <p:nvPr/>
        </p:nvGrpSpPr>
        <p:grpSpPr>
          <a:xfrm>
            <a:off x="668873" y="22864343"/>
            <a:ext cx="835402" cy="633696"/>
            <a:chOff x="0" y="0"/>
            <a:chExt cx="835401" cy="633695"/>
          </a:xfrm>
        </p:grpSpPr>
        <p:sp>
          <p:nvSpPr>
            <p:cNvPr id="571" name="Shape 571"/>
            <p:cNvSpPr/>
            <p:nvPr/>
          </p:nvSpPr>
          <p:spPr>
            <a:xfrm>
              <a:off x="0" y="-1"/>
              <a:ext cx="835402" cy="183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solidFill>
              <a:srgbClr val="FFFFFF"/>
            </a:solidFill>
            <a:ln w="88900" cap="flat">
              <a:solidFill>
                <a:srgbClr val="1F92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40165" y="238677"/>
              <a:ext cx="536647" cy="11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solidFill>
              <a:srgbClr val="FFFFFF"/>
            </a:solidFill>
            <a:ln w="88900" cap="flat">
              <a:solidFill>
                <a:srgbClr val="1F92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83270" y="467996"/>
              <a:ext cx="258475" cy="16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77" extrusionOk="0">
                  <a:moveTo>
                    <a:pt x="0" y="3399"/>
                  </a:moveTo>
                  <a:lnTo>
                    <a:pt x="11075" y="16977"/>
                  </a:lnTo>
                  <a:lnTo>
                    <a:pt x="21600" y="4074"/>
                  </a:lnTo>
                  <a:cubicBezTo>
                    <a:pt x="21600" y="4074"/>
                    <a:pt x="13446" y="-4623"/>
                    <a:pt x="0" y="3399"/>
                  </a:cubicBezTo>
                  <a:close/>
                </a:path>
              </a:pathLst>
            </a:custGeom>
            <a:solidFill>
              <a:srgbClr val="1F92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75" name="Shape 575"/>
          <p:cNvSpPr/>
          <p:nvPr/>
        </p:nvSpPr>
        <p:spPr>
          <a:xfrm rot="10800000">
            <a:off x="12750953" y="10632680"/>
            <a:ext cx="235627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889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693413" y="11863330"/>
            <a:ext cx="13015395" cy="3"/>
          </a:xfrm>
          <a:prstGeom prst="line">
            <a:avLst/>
          </a:prstGeom>
          <a:ln w="12700">
            <a:solidFill>
              <a:srgbClr val="DEDEDE">
                <a:alpha val="79000"/>
              </a:srgbClr>
            </a:solidFill>
            <a:miter lim="400000"/>
          </a:ln>
          <a:effectLst>
            <a:outerShdw blurRad="25400" dist="127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639009" y="10368626"/>
            <a:ext cx="708472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606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06060"/>
                </a:solidFill>
              </a:rPr>
              <a:t>Potential dog names</a:t>
            </a:r>
          </a:p>
        </p:txBody>
      </p:sp>
      <p:sp>
        <p:nvSpPr>
          <p:cNvPr id="578" name="Shape 578"/>
          <p:cNvSpPr/>
          <p:nvPr/>
        </p:nvSpPr>
        <p:spPr>
          <a:xfrm>
            <a:off x="9292907" y="10368626"/>
            <a:ext cx="297745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>
            <a:lvl1pPr algn="r">
              <a:defRPr sz="54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06060"/>
                </a:solidFill>
              </a:rPr>
              <a:t>9:30 AM</a:t>
            </a:r>
          </a:p>
        </p:txBody>
      </p:sp>
      <p:sp>
        <p:nvSpPr>
          <p:cNvPr id="579" name="Shape 579"/>
          <p:cNvSpPr/>
          <p:nvPr/>
        </p:nvSpPr>
        <p:spPr>
          <a:xfrm rot="10800000">
            <a:off x="12750953" y="12496267"/>
            <a:ext cx="235627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889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693413" y="13726917"/>
            <a:ext cx="13015395" cy="2"/>
          </a:xfrm>
          <a:prstGeom prst="line">
            <a:avLst/>
          </a:prstGeom>
          <a:ln w="12700">
            <a:solidFill>
              <a:srgbClr val="DEDEDE">
                <a:alpha val="79000"/>
              </a:srgbClr>
            </a:solidFill>
            <a:miter lim="400000"/>
          </a:ln>
          <a:effectLst>
            <a:outerShdw blurRad="25400" dist="127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639009" y="12232213"/>
            <a:ext cx="623550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606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06060"/>
                </a:solidFill>
              </a:rPr>
              <a:t>To-do list for work</a:t>
            </a:r>
          </a:p>
        </p:txBody>
      </p:sp>
      <p:sp>
        <p:nvSpPr>
          <p:cNvPr id="582" name="Shape 582"/>
          <p:cNvSpPr/>
          <p:nvPr/>
        </p:nvSpPr>
        <p:spPr>
          <a:xfrm>
            <a:off x="9614215" y="12232213"/>
            <a:ext cx="265614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>
            <a:lvl1pPr algn="r">
              <a:defRPr sz="54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06060"/>
                </a:solidFill>
              </a:rPr>
              <a:t>May 30</a:t>
            </a:r>
          </a:p>
        </p:txBody>
      </p:sp>
      <p:sp>
        <p:nvSpPr>
          <p:cNvPr id="583" name="Shape 583"/>
          <p:cNvSpPr/>
          <p:nvPr/>
        </p:nvSpPr>
        <p:spPr>
          <a:xfrm>
            <a:off x="693413" y="15590504"/>
            <a:ext cx="13015395" cy="2"/>
          </a:xfrm>
          <a:prstGeom prst="line">
            <a:avLst/>
          </a:prstGeom>
          <a:ln w="12700">
            <a:solidFill>
              <a:srgbClr val="DEDEDE">
                <a:alpha val="79000"/>
              </a:srgbClr>
            </a:solidFill>
            <a:miter lim="400000"/>
          </a:ln>
          <a:effectLst>
            <a:outerShdw blurRad="25400" dist="127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639009" y="14095800"/>
            <a:ext cx="437258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606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06060"/>
                </a:solidFill>
              </a:rPr>
              <a:t>Band names</a:t>
            </a:r>
          </a:p>
        </p:txBody>
      </p:sp>
      <p:sp>
        <p:nvSpPr>
          <p:cNvPr id="585" name="Shape 585"/>
          <p:cNvSpPr/>
          <p:nvPr/>
        </p:nvSpPr>
        <p:spPr>
          <a:xfrm>
            <a:off x="9614215" y="14095800"/>
            <a:ext cx="265614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>
            <a:lvl1pPr algn="r">
              <a:defRPr sz="54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06060"/>
                </a:solidFill>
              </a:rPr>
              <a:t>May 29</a:t>
            </a:r>
          </a:p>
        </p:txBody>
      </p:sp>
      <p:sp>
        <p:nvSpPr>
          <p:cNvPr id="586" name="Shape 586"/>
          <p:cNvSpPr/>
          <p:nvPr/>
        </p:nvSpPr>
        <p:spPr>
          <a:xfrm rot="10800000">
            <a:off x="12750953" y="14359855"/>
            <a:ext cx="235627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889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 615"/>
          <p:cNvGrpSpPr/>
          <p:nvPr/>
        </p:nvGrpSpPr>
        <p:grpSpPr>
          <a:xfrm>
            <a:off x="-510667" y="667749"/>
            <a:ext cx="14480287" cy="7818498"/>
            <a:chOff x="0" y="0"/>
            <a:chExt cx="14480285" cy="7818497"/>
          </a:xfrm>
        </p:grpSpPr>
        <p:sp>
          <p:nvSpPr>
            <p:cNvPr id="588" name="Shape 588"/>
            <p:cNvSpPr/>
            <p:nvPr/>
          </p:nvSpPr>
          <p:spPr>
            <a:xfrm>
              <a:off x="514093" y="0"/>
              <a:ext cx="13709147" cy="7818498"/>
            </a:xfrm>
            <a:prstGeom prst="rect">
              <a:avLst/>
            </a:prstGeom>
            <a:solidFill>
              <a:srgbClr val="F1F1F1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2763249" y="728298"/>
              <a:ext cx="9317936" cy="235627"/>
            </a:xfrm>
            <a:prstGeom prst="rect">
              <a:avLst/>
            </a:prstGeom>
            <a:solidFill>
              <a:srgbClr val="DEDEDE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5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4401863" y="537445"/>
              <a:ext cx="1" cy="657529"/>
            </a:xfrm>
            <a:prstGeom prst="line">
              <a:avLst/>
            </a:prstGeom>
            <a:noFill/>
            <a:ln w="889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629880" y="523184"/>
              <a:ext cx="981507" cy="624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34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3400"/>
                <a:t>1:06</a:t>
              </a:r>
            </a:p>
          </p:txBody>
        </p:sp>
        <p:sp>
          <p:nvSpPr>
            <p:cNvPr id="592" name="Shape 592"/>
            <p:cNvSpPr/>
            <p:nvPr/>
          </p:nvSpPr>
          <p:spPr>
            <a:xfrm>
              <a:off x="12191903" y="523184"/>
              <a:ext cx="1149477" cy="624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34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3400"/>
                <a:t>-5:03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0" y="1432005"/>
              <a:ext cx="14201819" cy="1120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261" tIns="64261" rIns="64261" bIns="64261" numCol="1" anchor="ctr">
              <a:spAutoFit/>
            </a:bodyPr>
            <a:lstStyle>
              <a:lvl1pPr>
                <a:defRPr sz="6600">
                  <a:solidFill>
                    <a:srgbClr val="06060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600">
                  <a:solidFill>
                    <a:srgbClr val="060606"/>
                  </a:solidFill>
                </a:rPr>
                <a:t>Get Lucky (feat. Pharrell Willia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278467" y="2550701"/>
              <a:ext cx="14201819" cy="810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261" tIns="64261" rIns="64261" bIns="64261" numCol="1" anchor="ctr">
              <a:spAutoFit/>
            </a:bodyPr>
            <a:lstStyle>
              <a:lvl1pPr>
                <a:defRPr sz="4600">
                  <a:solidFill>
                    <a:srgbClr val="52525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600">
                  <a:solidFill>
                    <a:srgbClr val="525252"/>
                  </a:solidFill>
                </a:rPr>
                <a:t>Daft Punk - Random Access Memories</a:t>
              </a:r>
            </a:p>
          </p:txBody>
        </p:sp>
        <p:grpSp>
          <p:nvGrpSpPr>
            <p:cNvPr id="597" name="Group 597"/>
            <p:cNvGrpSpPr/>
            <p:nvPr/>
          </p:nvGrpSpPr>
          <p:grpSpPr>
            <a:xfrm>
              <a:off x="2956034" y="4219846"/>
              <a:ext cx="1349495" cy="792561"/>
              <a:chOff x="0" y="0"/>
              <a:chExt cx="1349494" cy="792560"/>
            </a:xfrm>
          </p:grpSpPr>
          <p:sp>
            <p:nvSpPr>
              <p:cNvPr id="595" name="Shape 595"/>
              <p:cNvSpPr/>
              <p:nvPr/>
            </p:nvSpPr>
            <p:spPr>
              <a:xfrm rot="16200000">
                <a:off x="-32131" y="32130"/>
                <a:ext cx="792561" cy="728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96" name="Shape 596"/>
              <p:cNvSpPr/>
              <p:nvPr/>
            </p:nvSpPr>
            <p:spPr>
              <a:xfrm rot="16200000">
                <a:off x="589064" y="32130"/>
                <a:ext cx="792561" cy="728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00" name="Group 600"/>
            <p:cNvGrpSpPr/>
            <p:nvPr/>
          </p:nvGrpSpPr>
          <p:grpSpPr>
            <a:xfrm flipH="1">
              <a:off x="10496064" y="4219846"/>
              <a:ext cx="1349495" cy="792561"/>
              <a:chOff x="0" y="0"/>
              <a:chExt cx="1349494" cy="792560"/>
            </a:xfrm>
          </p:grpSpPr>
          <p:sp>
            <p:nvSpPr>
              <p:cNvPr id="598" name="Shape 598"/>
              <p:cNvSpPr/>
              <p:nvPr/>
            </p:nvSpPr>
            <p:spPr>
              <a:xfrm rot="16200000">
                <a:off x="-32131" y="32130"/>
                <a:ext cx="792561" cy="728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99" name="Shape 599"/>
              <p:cNvSpPr/>
              <p:nvPr/>
            </p:nvSpPr>
            <p:spPr>
              <a:xfrm rot="16200000">
                <a:off x="589064" y="32130"/>
                <a:ext cx="792561" cy="728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601" name="Shape 601"/>
            <p:cNvSpPr/>
            <p:nvPr/>
          </p:nvSpPr>
          <p:spPr>
            <a:xfrm>
              <a:off x="7004516" y="4134164"/>
              <a:ext cx="257048" cy="1028187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7540030" y="4134164"/>
              <a:ext cx="257047" cy="1028187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7432927" y="6019171"/>
              <a:ext cx="4562576" cy="149945"/>
            </a:xfrm>
            <a:prstGeom prst="roundRect">
              <a:avLst>
                <a:gd name="adj" fmla="val 50000"/>
              </a:avLst>
            </a:pr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763249" y="6019171"/>
              <a:ext cx="4819623" cy="149945"/>
            </a:xfrm>
            <a:prstGeom prst="roundRect">
              <a:avLst>
                <a:gd name="adj" fmla="val 50000"/>
              </a:avLst>
            </a:prstGeom>
            <a:solidFill>
              <a:srgbClr val="050505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090199" y="5719284"/>
              <a:ext cx="685458" cy="68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FEFEFE"/>
            </a:solidFill>
            <a:ln w="25400" cap="flat">
              <a:noFill/>
              <a:miter lim="400000"/>
            </a:ln>
            <a:effectLst>
              <a:outerShdw blurRad="1270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753806" y="5863880"/>
              <a:ext cx="385571" cy="492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21600" y="1299"/>
                  </a:moveTo>
                  <a:cubicBezTo>
                    <a:pt x="21600" y="40"/>
                    <a:pt x="20483" y="-374"/>
                    <a:pt x="19116" y="370"/>
                  </a:cubicBezTo>
                  <a:lnTo>
                    <a:pt x="11121" y="4747"/>
                  </a:lnTo>
                  <a:cubicBezTo>
                    <a:pt x="9757" y="5493"/>
                    <a:pt x="8640" y="5956"/>
                    <a:pt x="8640" y="5770"/>
                  </a:cubicBezTo>
                  <a:cubicBezTo>
                    <a:pt x="8640" y="5587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4"/>
                    <a:pt x="0" y="7722"/>
                  </a:cubicBezTo>
                  <a:lnTo>
                    <a:pt x="0" y="12757"/>
                  </a:lnTo>
                  <a:cubicBezTo>
                    <a:pt x="0" y="14013"/>
                    <a:pt x="1389" y="14587"/>
                    <a:pt x="3086" y="14587"/>
                  </a:cubicBezTo>
                  <a:lnTo>
                    <a:pt x="5554" y="14587"/>
                  </a:lnTo>
                  <a:cubicBezTo>
                    <a:pt x="7251" y="14587"/>
                    <a:pt x="8640" y="14759"/>
                    <a:pt x="8640" y="14697"/>
                  </a:cubicBezTo>
                  <a:cubicBezTo>
                    <a:pt x="8640" y="14626"/>
                    <a:pt x="9757" y="15297"/>
                    <a:pt x="11121" y="16045"/>
                  </a:cubicBezTo>
                  <a:lnTo>
                    <a:pt x="19116" y="20480"/>
                  </a:lnTo>
                  <a:cubicBezTo>
                    <a:pt x="20483" y="21226"/>
                    <a:pt x="21600" y="20867"/>
                    <a:pt x="21600" y="19608"/>
                  </a:cubicBezTo>
                  <a:lnTo>
                    <a:pt x="21600" y="1299"/>
                  </a:lnTo>
                  <a:close/>
                </a:path>
              </a:pathLst>
            </a:custGeom>
            <a:solidFill>
              <a:srgbClr val="C3C3C3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5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grpSp>
          <p:nvGrpSpPr>
            <p:cNvPr id="611" name="Group 611"/>
            <p:cNvGrpSpPr/>
            <p:nvPr/>
          </p:nvGrpSpPr>
          <p:grpSpPr>
            <a:xfrm>
              <a:off x="12402492" y="5794256"/>
              <a:ext cx="878244" cy="664037"/>
              <a:chOff x="0" y="0"/>
              <a:chExt cx="878242" cy="664036"/>
            </a:xfrm>
          </p:grpSpPr>
          <p:sp>
            <p:nvSpPr>
              <p:cNvPr id="607" name="Shape 607"/>
              <p:cNvSpPr/>
              <p:nvPr/>
            </p:nvSpPr>
            <p:spPr>
              <a:xfrm>
                <a:off x="0" y="71381"/>
                <a:ext cx="409735" cy="527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66" extrusionOk="0">
                    <a:moveTo>
                      <a:pt x="21600" y="1298"/>
                    </a:moveTo>
                    <a:cubicBezTo>
                      <a:pt x="21600" y="39"/>
                      <a:pt x="20483" y="-375"/>
                      <a:pt x="19116" y="371"/>
                    </a:cubicBezTo>
                    <a:lnTo>
                      <a:pt x="11121" y="4750"/>
                    </a:lnTo>
                    <a:cubicBezTo>
                      <a:pt x="9757" y="5494"/>
                      <a:pt x="8640" y="5954"/>
                      <a:pt x="8640" y="5768"/>
                    </a:cubicBezTo>
                    <a:cubicBezTo>
                      <a:pt x="8640" y="5585"/>
                      <a:pt x="7251" y="5434"/>
                      <a:pt x="5554" y="5434"/>
                    </a:cubicBezTo>
                    <a:lnTo>
                      <a:pt x="3086" y="5434"/>
                    </a:lnTo>
                    <a:cubicBezTo>
                      <a:pt x="1389" y="5434"/>
                      <a:pt x="0" y="6466"/>
                      <a:pt x="0" y="7723"/>
                    </a:cubicBezTo>
                    <a:lnTo>
                      <a:pt x="0" y="12756"/>
                    </a:lnTo>
                    <a:cubicBezTo>
                      <a:pt x="0" y="14013"/>
                      <a:pt x="1389" y="14590"/>
                      <a:pt x="3086" y="14590"/>
                    </a:cubicBezTo>
                    <a:lnTo>
                      <a:pt x="5554" y="14590"/>
                    </a:lnTo>
                    <a:cubicBezTo>
                      <a:pt x="7251" y="14590"/>
                      <a:pt x="8640" y="14761"/>
                      <a:pt x="8640" y="14697"/>
                    </a:cubicBezTo>
                    <a:cubicBezTo>
                      <a:pt x="8640" y="14628"/>
                      <a:pt x="9757" y="15299"/>
                      <a:pt x="11121" y="16045"/>
                    </a:cubicBezTo>
                    <a:lnTo>
                      <a:pt x="19116" y="20481"/>
                    </a:lnTo>
                    <a:cubicBezTo>
                      <a:pt x="20483" y="21225"/>
                      <a:pt x="21600" y="20868"/>
                      <a:pt x="21600" y="19607"/>
                    </a:cubicBezTo>
                    <a:lnTo>
                      <a:pt x="21600" y="1298"/>
                    </a:ln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5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505451" y="242373"/>
                <a:ext cx="85642" cy="175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14" y="10800"/>
                    </a:moveTo>
                    <a:cubicBezTo>
                      <a:pt x="6714" y="13249"/>
                      <a:pt x="3945" y="15287"/>
                      <a:pt x="0" y="16561"/>
                    </a:cubicBezTo>
                    <a:lnTo>
                      <a:pt x="10852" y="21600"/>
                    </a:lnTo>
                    <a:cubicBezTo>
                      <a:pt x="17372" y="19003"/>
                      <a:pt x="21600" y="15153"/>
                      <a:pt x="21600" y="10800"/>
                    </a:cubicBezTo>
                    <a:cubicBezTo>
                      <a:pt x="21600" y="6447"/>
                      <a:pt x="17372" y="2597"/>
                      <a:pt x="10852" y="0"/>
                    </a:cubicBezTo>
                    <a:lnTo>
                      <a:pt x="0" y="5053"/>
                    </a:lnTo>
                    <a:cubicBezTo>
                      <a:pt x="3945" y="6320"/>
                      <a:pt x="6714" y="8358"/>
                      <a:pt x="6714" y="10800"/>
                    </a:cubicBez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5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607884" y="127827"/>
                <a:ext cx="134341" cy="420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72" y="10800"/>
                    </a:moveTo>
                    <a:cubicBezTo>
                      <a:pt x="12172" y="14250"/>
                      <a:pt x="7439" y="17334"/>
                      <a:pt x="0" y="19512"/>
                    </a:cubicBezTo>
                    <a:lnTo>
                      <a:pt x="6769" y="21600"/>
                    </a:lnTo>
                    <a:cubicBezTo>
                      <a:pt x="15858" y="18883"/>
                      <a:pt x="21600" y="15063"/>
                      <a:pt x="21600" y="10800"/>
                    </a:cubicBezTo>
                    <a:cubicBezTo>
                      <a:pt x="21600" y="6540"/>
                      <a:pt x="15858" y="2720"/>
                      <a:pt x="6769" y="0"/>
                    </a:cubicBezTo>
                    <a:lnTo>
                      <a:pt x="0" y="2088"/>
                    </a:lnTo>
                    <a:cubicBezTo>
                      <a:pt x="7439" y="4266"/>
                      <a:pt x="12172" y="7350"/>
                      <a:pt x="12172" y="10800"/>
                    </a:cubicBez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5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695205" y="0"/>
                <a:ext cx="183038" cy="664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19" y="10802"/>
                    </a:moveTo>
                    <a:cubicBezTo>
                      <a:pt x="14719" y="14523"/>
                      <a:pt x="9056" y="17877"/>
                      <a:pt x="0" y="20278"/>
                    </a:cubicBezTo>
                    <a:lnTo>
                      <a:pt x="4941" y="21600"/>
                    </a:lnTo>
                    <a:cubicBezTo>
                      <a:pt x="15201" y="18860"/>
                      <a:pt x="21600" y="15037"/>
                      <a:pt x="21600" y="10800"/>
                    </a:cubicBezTo>
                    <a:cubicBezTo>
                      <a:pt x="21600" y="6563"/>
                      <a:pt x="15201" y="2742"/>
                      <a:pt x="4941" y="0"/>
                    </a:cubicBezTo>
                    <a:lnTo>
                      <a:pt x="0" y="1322"/>
                    </a:lnTo>
                    <a:cubicBezTo>
                      <a:pt x="9049" y="3726"/>
                      <a:pt x="14719" y="7083"/>
                      <a:pt x="14719" y="10802"/>
                    </a:cubicBezTo>
                    <a:close/>
                  </a:path>
                </a:pathLst>
              </a:custGeom>
              <a:solidFill>
                <a:srgbClr val="C3C3C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5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</p:grpSp>
        <p:sp>
          <p:nvSpPr>
            <p:cNvPr id="612" name="Shape 612"/>
            <p:cNvSpPr/>
            <p:nvPr/>
          </p:nvSpPr>
          <p:spPr>
            <a:xfrm>
              <a:off x="1042572" y="6737325"/>
              <a:ext cx="1850238" cy="748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 algn="l">
                <a:defRPr sz="4200">
                  <a:solidFill>
                    <a:srgbClr val="F08A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F08AA3"/>
                  </a:solidFill>
                </a:rPr>
                <a:t>Repeat</a:t>
              </a:r>
            </a:p>
          </p:txBody>
        </p:sp>
        <p:sp>
          <p:nvSpPr>
            <p:cNvPr id="613" name="Shape 613"/>
            <p:cNvSpPr/>
            <p:nvPr/>
          </p:nvSpPr>
          <p:spPr>
            <a:xfrm>
              <a:off x="6483389" y="6737325"/>
              <a:ext cx="1721689" cy="748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 algn="l">
                <a:defRPr sz="4200">
                  <a:solidFill>
                    <a:srgbClr val="F08A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F08AA3"/>
                  </a:solidFill>
                </a:rPr>
                <a:t>Create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11902785" y="6737325"/>
              <a:ext cx="1792631" cy="748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 algn="l">
                <a:defRPr sz="4200">
                  <a:solidFill>
                    <a:srgbClr val="F08A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F08AA3"/>
                  </a:solidFill>
                </a:rPr>
                <a:t>Shuffle</a:t>
              </a:r>
            </a:p>
          </p:txBody>
        </p:sp>
      </p:grpSp>
      <p:sp>
        <p:nvSpPr>
          <p:cNvPr id="616" name="Shape 616"/>
          <p:cNvSpPr/>
          <p:nvPr/>
        </p:nvSpPr>
        <p:spPr>
          <a:xfrm>
            <a:off x="24847" y="11420860"/>
            <a:ext cx="13709147" cy="1713644"/>
          </a:xfrm>
          <a:prstGeom prst="rect">
            <a:avLst/>
          </a:prstGeom>
          <a:solidFill>
            <a:srgbClr val="E5E5E5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513" tIns="535513" rIns="535513" bIns="535513" anchor="ctr"/>
          <a:lstStyle>
            <a:lvl1pPr algn="l">
              <a:lnSpc>
                <a:spcPct val="120000"/>
              </a:lnSpc>
              <a:defRPr sz="4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44444"/>
                </a:solidFill>
              </a:rPr>
              <a:t>PHOTOS</a:t>
            </a:r>
          </a:p>
        </p:txBody>
      </p:sp>
      <p:sp>
        <p:nvSpPr>
          <p:cNvPr id="617" name="Shape 617"/>
          <p:cNvSpPr/>
          <p:nvPr/>
        </p:nvSpPr>
        <p:spPr>
          <a:xfrm>
            <a:off x="4051909" y="14387557"/>
            <a:ext cx="399532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Camera Roll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352</a:t>
            </a:r>
          </a:p>
        </p:txBody>
      </p:sp>
      <p:sp>
        <p:nvSpPr>
          <p:cNvPr id="618" name="Shape 618"/>
          <p:cNvSpPr/>
          <p:nvPr/>
        </p:nvSpPr>
        <p:spPr>
          <a:xfrm rot="10800000">
            <a:off x="12786547" y="15083772"/>
            <a:ext cx="214206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CCCCC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4051909" y="18029049"/>
            <a:ext cx="562741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My Photo Stream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</a:p>
        </p:txBody>
      </p:sp>
      <p:sp>
        <p:nvSpPr>
          <p:cNvPr id="620" name="Shape 620"/>
          <p:cNvSpPr/>
          <p:nvPr/>
        </p:nvSpPr>
        <p:spPr>
          <a:xfrm rot="10800000">
            <a:off x="12786547" y="18725264"/>
            <a:ext cx="214206" cy="449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CCCCC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4051909" y="21756223"/>
            <a:ext cx="3725114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Panoramas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</a:p>
        </p:txBody>
      </p:sp>
      <p:sp>
        <p:nvSpPr>
          <p:cNvPr id="622" name="Shape 622"/>
          <p:cNvSpPr/>
          <p:nvPr/>
        </p:nvSpPr>
        <p:spPr>
          <a:xfrm rot="10800000">
            <a:off x="12786547" y="22452438"/>
            <a:ext cx="214206" cy="449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CCCCCC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23" name="do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276" y="13515238"/>
            <a:ext cx="2399102" cy="2582366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4" name="dog 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641" y="13659307"/>
            <a:ext cx="2798951" cy="209921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5" name="dog 3.jpg"/>
          <p:cNvPicPr/>
          <p:nvPr/>
        </p:nvPicPr>
        <p:blipFill>
          <a:blip r:embed="rId4">
            <a:extLst/>
          </a:blip>
          <a:srcRect l="1036" t="1125" r="29535"/>
          <a:stretch>
            <a:fillRect/>
          </a:stretch>
        </p:blipFill>
        <p:spPr>
          <a:xfrm>
            <a:off x="453258" y="13777120"/>
            <a:ext cx="3041718" cy="2899475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6" name="city.jpg"/>
          <p:cNvPicPr/>
          <p:nvPr/>
        </p:nvPicPr>
        <p:blipFill>
          <a:blip r:embed="rId5">
            <a:extLst/>
          </a:blip>
          <a:srcRect l="478" r="51674" b="28889"/>
          <a:stretch>
            <a:fillRect/>
          </a:stretch>
        </p:blipFill>
        <p:spPr>
          <a:xfrm>
            <a:off x="774566" y="16950143"/>
            <a:ext cx="2420522" cy="2396318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7" name="city night.jpg"/>
          <p:cNvPicPr/>
          <p:nvPr/>
        </p:nvPicPr>
        <p:blipFill>
          <a:blip r:embed="rId6">
            <a:extLst/>
          </a:blip>
          <a:srcRect l="8093" t="6395" r="47584" b="26744"/>
          <a:stretch>
            <a:fillRect/>
          </a:stretch>
        </p:blipFill>
        <p:spPr>
          <a:xfrm>
            <a:off x="646043" y="17075883"/>
            <a:ext cx="2827512" cy="2827512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8" name="house.jpg"/>
          <p:cNvPicPr/>
          <p:nvPr/>
        </p:nvPicPr>
        <p:blipFill>
          <a:blip r:embed="rId7">
            <a:extLst/>
          </a:blip>
          <a:srcRect l="18725" t="6207" r="16721" b="3448"/>
          <a:stretch>
            <a:fillRect/>
          </a:stretch>
        </p:blipFill>
        <p:spPr>
          <a:xfrm>
            <a:off x="453258" y="17247248"/>
            <a:ext cx="3191661" cy="319166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29" name="produce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5931" y="20738796"/>
            <a:ext cx="2256298" cy="1692223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30" name="landscape.jp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65328" y="20910159"/>
            <a:ext cx="2855038" cy="1906429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631" name="bird.jpg"/>
          <p:cNvPicPr/>
          <p:nvPr/>
        </p:nvPicPr>
        <p:blipFill>
          <a:blip r:embed="rId10">
            <a:extLst/>
          </a:blip>
          <a:srcRect l="729" r="3649" b="361"/>
          <a:stretch>
            <a:fillRect/>
          </a:stretch>
        </p:blipFill>
        <p:spPr>
          <a:xfrm>
            <a:off x="453258" y="21081524"/>
            <a:ext cx="3191661" cy="319166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/>
        </p:nvSpPr>
        <p:spPr>
          <a:xfrm>
            <a:off x="3427" y="4116456"/>
            <a:ext cx="13730567" cy="963925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   F</a:t>
            </a:r>
          </a:p>
        </p:txBody>
      </p:sp>
      <p:sp>
        <p:nvSpPr>
          <p:cNvPr id="634" name="Shape 634"/>
          <p:cNvSpPr/>
          <p:nvPr/>
        </p:nvSpPr>
        <p:spPr>
          <a:xfrm>
            <a:off x="3427" y="15169455"/>
            <a:ext cx="13730567" cy="963925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   G</a:t>
            </a:r>
          </a:p>
        </p:txBody>
      </p:sp>
      <p:sp>
        <p:nvSpPr>
          <p:cNvPr id="635" name="Shape 635"/>
          <p:cNvSpPr/>
          <p:nvPr/>
        </p:nvSpPr>
        <p:spPr>
          <a:xfrm>
            <a:off x="-17994" y="46553"/>
            <a:ext cx="13730568" cy="1927850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5569" tIns="385569" rIns="385569" bIns="385569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All Contacts</a:t>
            </a:r>
          </a:p>
        </p:txBody>
      </p:sp>
      <p:grpSp>
        <p:nvGrpSpPr>
          <p:cNvPr id="638" name="Group 638"/>
          <p:cNvGrpSpPr/>
          <p:nvPr/>
        </p:nvGrpSpPr>
        <p:grpSpPr>
          <a:xfrm>
            <a:off x="12238876" y="711199"/>
            <a:ext cx="618169" cy="618169"/>
            <a:chOff x="0" y="0"/>
            <a:chExt cx="618168" cy="618168"/>
          </a:xfrm>
        </p:grpSpPr>
        <p:sp>
          <p:nvSpPr>
            <p:cNvPr id="636" name="Shape 636"/>
            <p:cNvSpPr/>
            <p:nvPr/>
          </p:nvSpPr>
          <p:spPr>
            <a:xfrm flipH="1">
              <a:off x="313337" y="0"/>
              <a:ext cx="2457" cy="618169"/>
            </a:xfrm>
            <a:prstGeom prst="line">
              <a:avLst/>
            </a:prstGeom>
            <a:noFill/>
            <a:ln w="127000" cap="flat">
              <a:solidFill>
                <a:srgbClr val="1371E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 flipV="1">
              <a:off x="-1" y="308429"/>
              <a:ext cx="618170" cy="2456"/>
            </a:xfrm>
            <a:prstGeom prst="line">
              <a:avLst/>
            </a:prstGeom>
            <a:noFill/>
            <a:ln w="127000" cap="flat">
              <a:solidFill>
                <a:srgbClr val="1371E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39" name="Shape 639"/>
          <p:cNvSpPr/>
          <p:nvPr/>
        </p:nvSpPr>
        <p:spPr>
          <a:xfrm>
            <a:off x="-17994" y="1974402"/>
            <a:ext cx="13730568" cy="1927849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</p:spPr>
        <p:txBody>
          <a:bodyPr lIns="385569" tIns="385569" rIns="385569" bIns="385569" anchor="ctr"/>
          <a:lstStyle/>
          <a:p>
            <a:pPr lvl="0" algn="l">
              <a:lnSpc>
                <a:spcPct val="120000"/>
              </a:lnSpc>
              <a:def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367576" y="2274289"/>
            <a:ext cx="12852325" cy="1220972"/>
          </a:xfrm>
          <a:prstGeom prst="roundRect">
            <a:avLst>
              <a:gd name="adj" fmla="val 10511"/>
            </a:avLst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7102" tIns="107102" rIns="107102" bIns="107102" anchor="ctr"/>
          <a:lstStyle>
            <a:lvl1pPr algn="l">
              <a:defRPr sz="46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C2C2C2"/>
                </a:solidFill>
              </a:rPr>
              <a:t>     Search</a:t>
            </a:r>
          </a:p>
        </p:txBody>
      </p:sp>
      <p:grpSp>
        <p:nvGrpSpPr>
          <p:cNvPr id="643" name="Group 643"/>
          <p:cNvGrpSpPr/>
          <p:nvPr/>
        </p:nvGrpSpPr>
        <p:grpSpPr>
          <a:xfrm>
            <a:off x="624622" y="2595597"/>
            <a:ext cx="556935" cy="535515"/>
            <a:chOff x="0" y="0"/>
            <a:chExt cx="556934" cy="535513"/>
          </a:xfrm>
        </p:grpSpPr>
        <p:sp>
          <p:nvSpPr>
            <p:cNvPr id="641" name="Shape 641"/>
            <p:cNvSpPr/>
            <p:nvPr/>
          </p:nvSpPr>
          <p:spPr>
            <a:xfrm>
              <a:off x="-1" y="-1"/>
              <a:ext cx="410784" cy="416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374022" y="349939"/>
              <a:ext cx="182913" cy="185575"/>
            </a:xfrm>
            <a:prstGeom prst="line">
              <a:avLst/>
            </a:prstGeom>
            <a:noFill/>
            <a:ln w="25400" cap="flat">
              <a:solidFill>
                <a:srgbClr val="DDDDD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44" name="Shape 644"/>
          <p:cNvSpPr/>
          <p:nvPr/>
        </p:nvSpPr>
        <p:spPr>
          <a:xfrm>
            <a:off x="673660" y="5744417"/>
            <a:ext cx="12311706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673660" y="7608005"/>
            <a:ext cx="12311706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673660" y="9471592"/>
            <a:ext cx="12311706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673660" y="11356599"/>
            <a:ext cx="12311706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673660" y="13198766"/>
            <a:ext cx="12311706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673660" y="17954126"/>
            <a:ext cx="12311706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-27504" y="15126613"/>
            <a:ext cx="13012870" cy="3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603202" y="6162118"/>
            <a:ext cx="5803659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Rachael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Falworth</a:t>
            </a:r>
          </a:p>
        </p:txBody>
      </p:sp>
      <p:sp>
        <p:nvSpPr>
          <p:cNvPr id="652" name="Shape 652"/>
          <p:cNvSpPr/>
          <p:nvPr/>
        </p:nvSpPr>
        <p:spPr>
          <a:xfrm>
            <a:off x="603202" y="8004284"/>
            <a:ext cx="3806684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Jose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Fargo</a:t>
            </a:r>
          </a:p>
        </p:txBody>
      </p:sp>
      <p:sp>
        <p:nvSpPr>
          <p:cNvPr id="653" name="Shape 653"/>
          <p:cNvSpPr/>
          <p:nvPr/>
        </p:nvSpPr>
        <p:spPr>
          <a:xfrm>
            <a:off x="603202" y="9889292"/>
            <a:ext cx="3360976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Jim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Ferris</a:t>
            </a:r>
          </a:p>
        </p:txBody>
      </p:sp>
      <p:sp>
        <p:nvSpPr>
          <p:cNvPr id="654" name="Shape 654"/>
          <p:cNvSpPr/>
          <p:nvPr/>
        </p:nvSpPr>
        <p:spPr>
          <a:xfrm>
            <a:off x="603202" y="11752879"/>
            <a:ext cx="4398782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Kimmie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Fong</a:t>
            </a:r>
          </a:p>
        </p:txBody>
      </p:sp>
      <p:sp>
        <p:nvSpPr>
          <p:cNvPr id="655" name="Shape 655"/>
          <p:cNvSpPr/>
          <p:nvPr/>
        </p:nvSpPr>
        <p:spPr>
          <a:xfrm>
            <a:off x="603202" y="13637885"/>
            <a:ext cx="3778992" cy="1006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Lynn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Foote</a:t>
            </a:r>
          </a:p>
        </p:txBody>
      </p:sp>
      <p:sp>
        <p:nvSpPr>
          <p:cNvPr id="656" name="Shape 656"/>
          <p:cNvSpPr/>
          <p:nvPr/>
        </p:nvSpPr>
        <p:spPr>
          <a:xfrm>
            <a:off x="13005694" y="4394923"/>
            <a:ext cx="749720" cy="19021440"/>
          </a:xfrm>
          <a:prstGeom prst="rect">
            <a:avLst/>
          </a:prstGeom>
          <a:solidFill>
            <a:srgbClr val="FFFFFF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84" name="Group 684"/>
          <p:cNvGrpSpPr/>
          <p:nvPr/>
        </p:nvGrpSpPr>
        <p:grpSpPr>
          <a:xfrm>
            <a:off x="13152146" y="5401688"/>
            <a:ext cx="471253" cy="16558076"/>
            <a:chOff x="0" y="0"/>
            <a:chExt cx="471252" cy="16558074"/>
          </a:xfrm>
        </p:grpSpPr>
        <p:sp>
          <p:nvSpPr>
            <p:cNvPr id="657" name="Shape 657"/>
            <p:cNvSpPr/>
            <p:nvPr/>
          </p:nvSpPr>
          <p:spPr>
            <a:xfrm>
              <a:off x="65963" y="0"/>
              <a:ext cx="339327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A</a:t>
              </a:r>
            </a:p>
          </p:txBody>
        </p:sp>
        <p:sp>
          <p:nvSpPr>
            <p:cNvPr id="658" name="Shape 658"/>
            <p:cNvSpPr/>
            <p:nvPr/>
          </p:nvSpPr>
          <p:spPr>
            <a:xfrm>
              <a:off x="57151" y="625394"/>
              <a:ext cx="356950" cy="77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B</a:t>
              </a:r>
            </a:p>
          </p:txBody>
        </p:sp>
        <p:sp>
          <p:nvSpPr>
            <p:cNvPr id="659" name="Shape 659"/>
            <p:cNvSpPr/>
            <p:nvPr/>
          </p:nvSpPr>
          <p:spPr>
            <a:xfrm>
              <a:off x="52867" y="1221008"/>
              <a:ext cx="365519" cy="77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C</a:t>
              </a:r>
            </a:p>
          </p:txBody>
        </p:sp>
        <p:sp>
          <p:nvSpPr>
            <p:cNvPr id="660" name="Shape 660"/>
            <p:cNvSpPr/>
            <p:nvPr/>
          </p:nvSpPr>
          <p:spPr>
            <a:xfrm>
              <a:off x="52867" y="1786842"/>
              <a:ext cx="365519" cy="77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D</a:t>
              </a:r>
            </a:p>
          </p:txBody>
        </p:sp>
        <p:sp>
          <p:nvSpPr>
            <p:cNvPr id="661" name="Shape 661"/>
            <p:cNvSpPr/>
            <p:nvPr/>
          </p:nvSpPr>
          <p:spPr>
            <a:xfrm>
              <a:off x="74775" y="2471799"/>
              <a:ext cx="321703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E</a:t>
              </a:r>
            </a:p>
          </p:txBody>
        </p:sp>
        <p:sp>
          <p:nvSpPr>
            <p:cNvPr id="662" name="Shape 662"/>
            <p:cNvSpPr/>
            <p:nvPr/>
          </p:nvSpPr>
          <p:spPr>
            <a:xfrm>
              <a:off x="83588" y="3067412"/>
              <a:ext cx="304079" cy="77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F</a:t>
              </a:r>
            </a:p>
          </p:txBody>
        </p:sp>
        <p:sp>
          <p:nvSpPr>
            <p:cNvPr id="663" name="Shape 663"/>
            <p:cNvSpPr/>
            <p:nvPr/>
          </p:nvSpPr>
          <p:spPr>
            <a:xfrm>
              <a:off x="44055" y="3663027"/>
              <a:ext cx="383142" cy="77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G</a:t>
              </a:r>
            </a:p>
          </p:txBody>
        </p:sp>
        <p:sp>
          <p:nvSpPr>
            <p:cNvPr id="664" name="Shape 664"/>
            <p:cNvSpPr/>
            <p:nvPr/>
          </p:nvSpPr>
          <p:spPr>
            <a:xfrm>
              <a:off x="52867" y="4228861"/>
              <a:ext cx="365519" cy="77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H</a:t>
              </a:r>
            </a:p>
          </p:txBody>
        </p:sp>
        <p:sp>
          <p:nvSpPr>
            <p:cNvPr id="665" name="Shape 665"/>
            <p:cNvSpPr/>
            <p:nvPr/>
          </p:nvSpPr>
          <p:spPr>
            <a:xfrm>
              <a:off x="158599" y="4824475"/>
              <a:ext cx="154056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I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96923" y="5420090"/>
              <a:ext cx="277407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J</a:t>
              </a:r>
            </a:p>
          </p:txBody>
        </p:sp>
        <p:sp>
          <p:nvSpPr>
            <p:cNvPr id="667" name="Shape 667"/>
            <p:cNvSpPr/>
            <p:nvPr/>
          </p:nvSpPr>
          <p:spPr>
            <a:xfrm>
              <a:off x="61675" y="6045484"/>
              <a:ext cx="347903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K</a:t>
              </a:r>
            </a:p>
          </p:txBody>
        </p:sp>
        <p:sp>
          <p:nvSpPr>
            <p:cNvPr id="668" name="Shape 668"/>
            <p:cNvSpPr/>
            <p:nvPr/>
          </p:nvSpPr>
          <p:spPr>
            <a:xfrm>
              <a:off x="88111" y="6700659"/>
              <a:ext cx="295031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L</a:t>
              </a:r>
            </a:p>
          </p:txBody>
        </p:sp>
        <p:sp>
          <p:nvSpPr>
            <p:cNvPr id="669" name="Shape 669"/>
            <p:cNvSpPr/>
            <p:nvPr/>
          </p:nvSpPr>
          <p:spPr>
            <a:xfrm>
              <a:off x="13096" y="7296274"/>
              <a:ext cx="445061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M</a:t>
              </a:r>
            </a:p>
          </p:txBody>
        </p:sp>
        <p:sp>
          <p:nvSpPr>
            <p:cNvPr id="670" name="Shape 670"/>
            <p:cNvSpPr/>
            <p:nvPr/>
          </p:nvSpPr>
          <p:spPr>
            <a:xfrm>
              <a:off x="52867" y="7921669"/>
              <a:ext cx="365519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N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16" y="8517282"/>
              <a:ext cx="383622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O</a:t>
              </a:r>
            </a:p>
          </p:txBody>
        </p:sp>
        <p:sp>
          <p:nvSpPr>
            <p:cNvPr id="672" name="Shape 672"/>
            <p:cNvSpPr/>
            <p:nvPr/>
          </p:nvSpPr>
          <p:spPr>
            <a:xfrm>
              <a:off x="65963" y="9112896"/>
              <a:ext cx="339327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P</a:t>
              </a:r>
            </a:p>
          </p:txBody>
        </p:sp>
        <p:sp>
          <p:nvSpPr>
            <p:cNvPr id="673" name="Shape 673"/>
            <p:cNvSpPr/>
            <p:nvPr/>
          </p:nvSpPr>
          <p:spPr>
            <a:xfrm>
              <a:off x="43816" y="9708512"/>
              <a:ext cx="383622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Q</a:t>
              </a:r>
            </a:p>
          </p:txBody>
        </p:sp>
        <p:sp>
          <p:nvSpPr>
            <p:cNvPr id="674" name="Shape 674"/>
            <p:cNvSpPr/>
            <p:nvPr/>
          </p:nvSpPr>
          <p:spPr>
            <a:xfrm>
              <a:off x="57151" y="10363686"/>
              <a:ext cx="356950" cy="77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R</a:t>
              </a:r>
            </a:p>
          </p:txBody>
        </p:sp>
        <p:sp>
          <p:nvSpPr>
            <p:cNvPr id="675" name="Shape 675"/>
            <p:cNvSpPr/>
            <p:nvPr/>
          </p:nvSpPr>
          <p:spPr>
            <a:xfrm>
              <a:off x="70488" y="10989080"/>
              <a:ext cx="330278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S</a:t>
              </a:r>
            </a:p>
          </p:txBody>
        </p:sp>
        <p:sp>
          <p:nvSpPr>
            <p:cNvPr id="676" name="Shape 676"/>
            <p:cNvSpPr/>
            <p:nvPr/>
          </p:nvSpPr>
          <p:spPr>
            <a:xfrm>
              <a:off x="83588" y="11584696"/>
              <a:ext cx="304079" cy="77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T</a:t>
              </a:r>
            </a:p>
          </p:txBody>
        </p:sp>
        <p:sp>
          <p:nvSpPr>
            <p:cNvPr id="677" name="Shape 677"/>
            <p:cNvSpPr/>
            <p:nvPr/>
          </p:nvSpPr>
          <p:spPr>
            <a:xfrm>
              <a:off x="52867" y="12180308"/>
              <a:ext cx="365519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U</a:t>
              </a:r>
            </a:p>
          </p:txBody>
        </p:sp>
        <p:sp>
          <p:nvSpPr>
            <p:cNvPr id="678" name="Shape 678"/>
            <p:cNvSpPr/>
            <p:nvPr/>
          </p:nvSpPr>
          <p:spPr>
            <a:xfrm>
              <a:off x="79298" y="12805705"/>
              <a:ext cx="312655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V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0" y="13431101"/>
              <a:ext cx="471253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W</a:t>
              </a:r>
            </a:p>
          </p:txBody>
        </p:sp>
        <p:sp>
          <p:nvSpPr>
            <p:cNvPr id="680" name="Shape 680"/>
            <p:cNvSpPr/>
            <p:nvPr/>
          </p:nvSpPr>
          <p:spPr>
            <a:xfrm>
              <a:off x="70488" y="14056492"/>
              <a:ext cx="330278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X</a:t>
              </a:r>
            </a:p>
          </p:txBody>
        </p:sp>
        <p:sp>
          <p:nvSpPr>
            <p:cNvPr id="681" name="Shape 681"/>
            <p:cNvSpPr/>
            <p:nvPr/>
          </p:nvSpPr>
          <p:spPr>
            <a:xfrm>
              <a:off x="70488" y="14592548"/>
              <a:ext cx="330278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Y</a:t>
              </a:r>
            </a:p>
          </p:txBody>
        </p:sp>
        <p:sp>
          <p:nvSpPr>
            <p:cNvPr id="682" name="Shape 682"/>
            <p:cNvSpPr/>
            <p:nvPr/>
          </p:nvSpPr>
          <p:spPr>
            <a:xfrm>
              <a:off x="74775" y="15128597"/>
              <a:ext cx="321703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Z</a:t>
              </a:r>
            </a:p>
          </p:txBody>
        </p:sp>
        <p:sp>
          <p:nvSpPr>
            <p:cNvPr id="683" name="Shape 683"/>
            <p:cNvSpPr/>
            <p:nvPr/>
          </p:nvSpPr>
          <p:spPr>
            <a:xfrm>
              <a:off x="92396" y="15783776"/>
              <a:ext cx="286463" cy="77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400">
                  <a:solidFill>
                    <a:srgbClr val="4797F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4797F9"/>
                  </a:solidFill>
                </a:rPr>
                <a:t>#</a:t>
              </a:r>
            </a:p>
          </p:txBody>
        </p:sp>
      </p:grpSp>
      <p:sp>
        <p:nvSpPr>
          <p:cNvPr id="685" name="Shape 685"/>
          <p:cNvSpPr/>
          <p:nvPr/>
        </p:nvSpPr>
        <p:spPr>
          <a:xfrm>
            <a:off x="603202" y="16465397"/>
            <a:ext cx="4508026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Pete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Gardner</a:t>
            </a:r>
          </a:p>
        </p:txBody>
      </p:sp>
      <p:sp>
        <p:nvSpPr>
          <p:cNvPr id="686" name="Shape 686"/>
          <p:cNvSpPr/>
          <p:nvPr/>
        </p:nvSpPr>
        <p:spPr>
          <a:xfrm>
            <a:off x="603202" y="18350406"/>
            <a:ext cx="5950776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Monique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Gaspard</a:t>
            </a:r>
          </a:p>
        </p:txBody>
      </p:sp>
      <p:sp>
        <p:nvSpPr>
          <p:cNvPr id="687" name="Shape 687"/>
          <p:cNvSpPr/>
          <p:nvPr/>
        </p:nvSpPr>
        <p:spPr>
          <a:xfrm>
            <a:off x="673660" y="22024028"/>
            <a:ext cx="12311706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603202" y="20535300"/>
            <a:ext cx="5170035" cy="100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Noah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Greggory</a:t>
            </a:r>
          </a:p>
        </p:txBody>
      </p:sp>
      <p:sp>
        <p:nvSpPr>
          <p:cNvPr id="689" name="Shape 689"/>
          <p:cNvSpPr/>
          <p:nvPr/>
        </p:nvSpPr>
        <p:spPr>
          <a:xfrm>
            <a:off x="603202" y="22420307"/>
            <a:ext cx="4116956" cy="1006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Greene</a:t>
            </a:r>
          </a:p>
        </p:txBody>
      </p:sp>
      <p:sp>
        <p:nvSpPr>
          <p:cNvPr id="690" name="Shape 690"/>
          <p:cNvSpPr/>
          <p:nvPr/>
        </p:nvSpPr>
        <p:spPr>
          <a:xfrm>
            <a:off x="673660" y="20117600"/>
            <a:ext cx="12311706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/>
        </p:nvSpPr>
        <p:spPr>
          <a:xfrm>
            <a:off x="-17994" y="2338551"/>
            <a:ext cx="13730568" cy="5440818"/>
          </a:xfrm>
          <a:prstGeom prst="rect">
            <a:avLst/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695" name="Group 695"/>
          <p:cNvGrpSpPr/>
          <p:nvPr/>
        </p:nvGrpSpPr>
        <p:grpSpPr>
          <a:xfrm>
            <a:off x="-17994" y="46553"/>
            <a:ext cx="13730568" cy="1885009"/>
            <a:chOff x="0" y="0"/>
            <a:chExt cx="13730566" cy="1885007"/>
          </a:xfrm>
        </p:grpSpPr>
        <p:sp>
          <p:nvSpPr>
            <p:cNvPr id="693" name="Shape 693"/>
            <p:cNvSpPr/>
            <p:nvPr/>
          </p:nvSpPr>
          <p:spPr>
            <a:xfrm>
              <a:off x="0" y="0"/>
              <a:ext cx="13730567" cy="1885008"/>
            </a:xfrm>
            <a:prstGeom prst="rect">
              <a:avLst/>
            </a:prstGeom>
            <a:solidFill>
              <a:srgbClr val="F7F7F7"/>
            </a:solidFill>
            <a:ln w="508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Settings          </a:t>
              </a:r>
              <a:r>
                <a:rPr sz="5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Maps  </a:t>
              </a:r>
            </a:p>
          </p:txBody>
        </p:sp>
        <p:sp>
          <p:nvSpPr>
            <p:cNvPr id="694" name="Shape 694"/>
            <p:cNvSpPr/>
            <p:nvPr/>
          </p:nvSpPr>
          <p:spPr>
            <a:xfrm>
              <a:off x="532050" y="582735"/>
              <a:ext cx="375687" cy="727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127000" cap="flat">
              <a:solidFill>
                <a:srgbClr val="3A8C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696" name="Shape 696"/>
          <p:cNvSpPr/>
          <p:nvPr/>
        </p:nvSpPr>
        <p:spPr>
          <a:xfrm>
            <a:off x="581781" y="4413716"/>
            <a:ext cx="250959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In Miles</a:t>
            </a:r>
          </a:p>
        </p:txBody>
      </p:sp>
      <p:sp>
        <p:nvSpPr>
          <p:cNvPr id="697" name="Shape 697"/>
          <p:cNvSpPr/>
          <p:nvPr/>
        </p:nvSpPr>
        <p:spPr>
          <a:xfrm>
            <a:off x="603202" y="6277303"/>
            <a:ext cx="42094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In Kilometers</a:t>
            </a:r>
          </a:p>
        </p:txBody>
      </p:sp>
      <p:sp>
        <p:nvSpPr>
          <p:cNvPr id="698" name="Shape 698"/>
          <p:cNvSpPr/>
          <p:nvPr/>
        </p:nvSpPr>
        <p:spPr>
          <a:xfrm>
            <a:off x="12495618" y="4709872"/>
            <a:ext cx="451088" cy="394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340"/>
                </a:moveTo>
                <a:lnTo>
                  <a:pt x="8980" y="21600"/>
                </a:lnTo>
                <a:lnTo>
                  <a:pt x="21600" y="0"/>
                </a:lnTo>
              </a:path>
            </a:pathLst>
          </a:custGeom>
          <a:ln w="889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31100" y="5812376"/>
            <a:ext cx="13677045" cy="15509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-17994" y="10949608"/>
            <a:ext cx="13730568" cy="7518610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Reply with Message</a:t>
            </a:r>
          </a:p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Call Forwarding</a:t>
            </a:r>
          </a:p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Call Waiting</a:t>
            </a:r>
          </a:p>
          <a:p>
            <a:pPr lvl="0" algn="l">
              <a:lnSpc>
                <a:spcPct val="209999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Show My Caller ID</a:t>
            </a:r>
          </a:p>
        </p:txBody>
      </p:sp>
      <p:sp>
        <p:nvSpPr>
          <p:cNvPr id="701" name="Shape 701"/>
          <p:cNvSpPr/>
          <p:nvPr/>
        </p:nvSpPr>
        <p:spPr>
          <a:xfrm flipV="1">
            <a:off x="587978" y="12856036"/>
            <a:ext cx="13086460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 flipV="1">
            <a:off x="587978" y="14741044"/>
            <a:ext cx="13086460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3" name="Shape 703"/>
          <p:cNvSpPr/>
          <p:nvPr/>
        </p:nvSpPr>
        <p:spPr>
          <a:xfrm flipV="1">
            <a:off x="587978" y="16583210"/>
            <a:ext cx="13086460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4" name="Shape 704"/>
          <p:cNvSpPr/>
          <p:nvPr/>
        </p:nvSpPr>
        <p:spPr>
          <a:xfrm rot="10800000">
            <a:off x="12754416" y="17332929"/>
            <a:ext cx="235627" cy="471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5" name="Shape 705"/>
          <p:cNvSpPr/>
          <p:nvPr/>
        </p:nvSpPr>
        <p:spPr>
          <a:xfrm rot="10800000">
            <a:off x="12754416" y="15469342"/>
            <a:ext cx="235627" cy="471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6" name="Shape 706"/>
          <p:cNvSpPr/>
          <p:nvPr/>
        </p:nvSpPr>
        <p:spPr>
          <a:xfrm rot="10800000">
            <a:off x="12754416" y="13605755"/>
            <a:ext cx="235627" cy="471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7" name="Shape 707"/>
          <p:cNvSpPr/>
          <p:nvPr/>
        </p:nvSpPr>
        <p:spPr>
          <a:xfrm rot="10800000">
            <a:off x="12754416" y="11742168"/>
            <a:ext cx="235627" cy="471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-17994" y="9214544"/>
            <a:ext cx="13730568" cy="1756485"/>
          </a:xfrm>
          <a:prstGeom prst="rect">
            <a:avLst/>
          </a:prstGeom>
          <a:solidFill>
            <a:srgbClr val="E5E5E5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CALLS</a:t>
            </a:r>
          </a:p>
        </p:txBody>
      </p:sp>
      <p:sp>
        <p:nvSpPr>
          <p:cNvPr id="709" name="Shape 709"/>
          <p:cNvSpPr/>
          <p:nvPr/>
        </p:nvSpPr>
        <p:spPr>
          <a:xfrm>
            <a:off x="-17994" y="2338551"/>
            <a:ext cx="13730568" cy="1756485"/>
          </a:xfrm>
          <a:prstGeom prst="rect">
            <a:avLst/>
          </a:prstGeom>
          <a:solidFill>
            <a:srgbClr val="E5E5E5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Distances</a:t>
            </a:r>
          </a:p>
        </p:txBody>
      </p:sp>
      <p:sp>
        <p:nvSpPr>
          <p:cNvPr id="710" name="Shape 710"/>
          <p:cNvSpPr/>
          <p:nvPr/>
        </p:nvSpPr>
        <p:spPr>
          <a:xfrm>
            <a:off x="-17994" y="18489638"/>
            <a:ext cx="13730568" cy="1885009"/>
          </a:xfrm>
          <a:prstGeom prst="rect">
            <a:avLst/>
          </a:prstGeom>
          <a:solidFill>
            <a:srgbClr val="D9D9D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   Blocked</a:t>
            </a:r>
          </a:p>
        </p:txBody>
      </p:sp>
      <p:sp>
        <p:nvSpPr>
          <p:cNvPr id="711" name="Shape 711"/>
          <p:cNvSpPr/>
          <p:nvPr/>
        </p:nvSpPr>
        <p:spPr>
          <a:xfrm rot="10800000">
            <a:off x="12754416" y="19217937"/>
            <a:ext cx="235627" cy="471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63500">
            <a:solidFill>
              <a:srgbClr val="AEAEA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-17994" y="21852663"/>
            <a:ext cx="13730568" cy="1885008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   Change Voicemail Password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-17994" y="924795"/>
            <a:ext cx="13730568" cy="1885009"/>
          </a:xfrm>
          <a:prstGeom prst="rect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1111305" y="1374627"/>
            <a:ext cx="3265811" cy="94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5EA0FA"/>
                </a:solidFill>
              </a:rPr>
              <a:t>Inbox (11)</a:t>
            </a:r>
          </a:p>
        </p:txBody>
      </p:sp>
      <p:sp>
        <p:nvSpPr>
          <p:cNvPr id="716" name="Shape 716"/>
          <p:cNvSpPr/>
          <p:nvPr/>
        </p:nvSpPr>
        <p:spPr>
          <a:xfrm>
            <a:off x="449795" y="1486110"/>
            <a:ext cx="375687" cy="72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889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31" name="Group 731"/>
          <p:cNvGrpSpPr/>
          <p:nvPr/>
        </p:nvGrpSpPr>
        <p:grpSpPr>
          <a:xfrm>
            <a:off x="281894" y="85500"/>
            <a:ext cx="13202375" cy="736088"/>
            <a:chOff x="0" y="10028"/>
            <a:chExt cx="13202374" cy="736087"/>
          </a:xfrm>
        </p:grpSpPr>
        <p:sp>
          <p:nvSpPr>
            <p:cNvPr id="717" name="Shape 717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641791" y="221274"/>
              <a:ext cx="510674" cy="1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1727473" y="368852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1813155" y="513743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725" name="Shape 725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726" name="Shape 726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801835" y="536927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732" name="Shape 732"/>
          <p:cNvSpPr/>
          <p:nvPr/>
        </p:nvSpPr>
        <p:spPr>
          <a:xfrm>
            <a:off x="5142463" y="1310108"/>
            <a:ext cx="2914888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/>
            </a:pPr>
            <a:r>
              <a:rPr sz="5600"/>
              <a:t>10 of 58</a:t>
            </a:r>
          </a:p>
        </p:txBody>
      </p:sp>
      <p:sp>
        <p:nvSpPr>
          <p:cNvPr id="733" name="Shape 733"/>
          <p:cNvSpPr/>
          <p:nvPr/>
        </p:nvSpPr>
        <p:spPr>
          <a:xfrm rot="5400000">
            <a:off x="10624552" y="1486110"/>
            <a:ext cx="375687" cy="72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34" name="Shape 734"/>
          <p:cNvSpPr/>
          <p:nvPr/>
        </p:nvSpPr>
        <p:spPr>
          <a:xfrm rot="16200000">
            <a:off x="12081148" y="1486110"/>
            <a:ext cx="375687" cy="72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35" name="Shape 735"/>
          <p:cNvSpPr/>
          <p:nvPr/>
        </p:nvSpPr>
        <p:spPr>
          <a:xfrm flipV="1">
            <a:off x="731725" y="5057823"/>
            <a:ext cx="13049561" cy="1138"/>
          </a:xfrm>
          <a:prstGeom prst="line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6" name="Shape 736"/>
          <p:cNvSpPr/>
          <p:nvPr/>
        </p:nvSpPr>
        <p:spPr>
          <a:xfrm flipV="1">
            <a:off x="731725" y="7414082"/>
            <a:ext cx="13049561" cy="1138"/>
          </a:xfrm>
          <a:prstGeom prst="line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3427" y="22452438"/>
            <a:ext cx="13730567" cy="1885009"/>
          </a:xfrm>
          <a:prstGeom prst="rect">
            <a:avLst/>
          </a:prstGeom>
          <a:solidFill>
            <a:srgbClr val="F7F7F7"/>
          </a:solidFill>
          <a:ln w="12700">
            <a:solidFill>
              <a:srgbClr val="E3E3E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8" name="Shape 738"/>
          <p:cNvSpPr/>
          <p:nvPr/>
        </p:nvSpPr>
        <p:spPr>
          <a:xfrm flipH="1">
            <a:off x="445217" y="23038843"/>
            <a:ext cx="1049608" cy="878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3" h="20672" extrusionOk="0">
                <a:moveTo>
                  <a:pt x="15314" y="308"/>
                </a:moveTo>
                <a:lnTo>
                  <a:pt x="11100" y="824"/>
                </a:lnTo>
                <a:cubicBezTo>
                  <a:pt x="7337" y="-675"/>
                  <a:pt x="2950" y="-71"/>
                  <a:pt x="1341" y="2174"/>
                </a:cubicBezTo>
                <a:cubicBezTo>
                  <a:pt x="1065" y="1996"/>
                  <a:pt x="720" y="1976"/>
                  <a:pt x="430" y="2178"/>
                </a:cubicBezTo>
                <a:cubicBezTo>
                  <a:pt x="6" y="2476"/>
                  <a:pt x="-127" y="3115"/>
                  <a:pt x="134" y="3598"/>
                </a:cubicBezTo>
                <a:lnTo>
                  <a:pt x="9294" y="20606"/>
                </a:lnTo>
                <a:cubicBezTo>
                  <a:pt x="9464" y="20925"/>
                  <a:pt x="11087" y="20008"/>
                  <a:pt x="10826" y="19524"/>
                </a:cubicBezTo>
                <a:lnTo>
                  <a:pt x="7506" y="13680"/>
                </a:lnTo>
                <a:cubicBezTo>
                  <a:pt x="9113" y="11445"/>
                  <a:pt x="13499" y="10841"/>
                  <a:pt x="17258" y="12335"/>
                </a:cubicBezTo>
                <a:cubicBezTo>
                  <a:pt x="20713" y="13714"/>
                  <a:pt x="21473" y="11825"/>
                  <a:pt x="21473" y="11825"/>
                </a:cubicBezTo>
                <a:lnTo>
                  <a:pt x="15314" y="308"/>
                </a:lnTo>
                <a:close/>
              </a:path>
            </a:pathLst>
          </a:custGeom>
          <a:ln w="25400">
            <a:solidFill>
              <a:srgbClr val="3587F8"/>
            </a:solidFill>
            <a:miter lim="400000"/>
          </a:ln>
        </p:spPr>
        <p:txBody>
          <a:bodyPr lIns="85682" tIns="85682" rIns="85682" bIns="85682" anchor="ctr"/>
          <a:lstStyle/>
          <a:p>
            <a:pPr marL="40639" marR="40639" lvl="0" algn="l" defTabSz="1542278">
              <a:defRPr sz="20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3535138" y="23078989"/>
            <a:ext cx="813982" cy="642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0"/>
                </a:moveTo>
                <a:cubicBezTo>
                  <a:pt x="0" y="20790"/>
                  <a:pt x="648" y="21600"/>
                  <a:pt x="1440" y="21600"/>
                </a:cubicBezTo>
                <a:lnTo>
                  <a:pt x="20160" y="21600"/>
                </a:lnTo>
                <a:cubicBezTo>
                  <a:pt x="20952" y="21600"/>
                  <a:pt x="21600" y="20790"/>
                  <a:pt x="21600" y="19800"/>
                </a:cubicBezTo>
                <a:lnTo>
                  <a:pt x="21600" y="5400"/>
                </a:lnTo>
                <a:cubicBezTo>
                  <a:pt x="21600" y="4412"/>
                  <a:pt x="20952" y="3600"/>
                  <a:pt x="20160" y="3600"/>
                </a:cubicBezTo>
                <a:lnTo>
                  <a:pt x="11520" y="3600"/>
                </a:lnTo>
                <a:cubicBezTo>
                  <a:pt x="10728" y="3600"/>
                  <a:pt x="9654" y="2992"/>
                  <a:pt x="9131" y="2246"/>
                </a:cubicBezTo>
                <a:lnTo>
                  <a:pt x="8509" y="1354"/>
                </a:lnTo>
                <a:cubicBezTo>
                  <a:pt x="7986" y="608"/>
                  <a:pt x="6912" y="0"/>
                  <a:pt x="6120" y="0"/>
                </a:cubicBezTo>
                <a:lnTo>
                  <a:pt x="1440" y="0"/>
                </a:lnTo>
                <a:cubicBezTo>
                  <a:pt x="648" y="0"/>
                  <a:pt x="0" y="812"/>
                  <a:pt x="0" y="1800"/>
                </a:cubicBezTo>
                <a:lnTo>
                  <a:pt x="0" y="19800"/>
                </a:lnTo>
                <a:close/>
              </a:path>
            </a:pathLst>
          </a:custGeom>
          <a:ln w="25400">
            <a:solidFill>
              <a:srgbClr val="3587F8"/>
            </a:solidFill>
            <a:miter lim="400000"/>
          </a:ln>
        </p:spPr>
        <p:txBody>
          <a:bodyPr lIns="85682" tIns="85682" rIns="85682" bIns="85682" anchor="ctr"/>
          <a:lstStyle/>
          <a:p>
            <a:pPr marL="40639" marR="40639" lvl="0" algn="l" defTabSz="1542278">
              <a:defRPr sz="20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pSp>
        <p:nvGrpSpPr>
          <p:cNvPr id="742" name="Group 742"/>
          <p:cNvGrpSpPr/>
          <p:nvPr/>
        </p:nvGrpSpPr>
        <p:grpSpPr>
          <a:xfrm>
            <a:off x="6469752" y="22854073"/>
            <a:ext cx="706879" cy="1092449"/>
            <a:chOff x="0" y="0"/>
            <a:chExt cx="706877" cy="1092448"/>
          </a:xfrm>
        </p:grpSpPr>
        <p:sp>
          <p:nvSpPr>
            <p:cNvPr id="740" name="Shape 740"/>
            <p:cNvSpPr/>
            <p:nvPr/>
          </p:nvSpPr>
          <p:spPr>
            <a:xfrm>
              <a:off x="257771" y="0"/>
              <a:ext cx="167419" cy="119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0" y="10800"/>
                    <a:pt x="0" y="10800"/>
                  </a:cubicBezTo>
                  <a:lnTo>
                    <a:pt x="0" y="21600"/>
                  </a:lnTo>
                  <a:lnTo>
                    <a:pt x="6171" y="21600"/>
                  </a:lnTo>
                  <a:lnTo>
                    <a:pt x="15429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0"/>
                    <a:pt x="18514" y="0"/>
                    <a:pt x="15429" y="0"/>
                  </a:cubicBezTo>
                  <a:lnTo>
                    <a:pt x="6171" y="0"/>
                  </a:lnTo>
                  <a:cubicBezTo>
                    <a:pt x="0" y="0"/>
                    <a:pt x="0" y="5400"/>
                    <a:pt x="0" y="10800"/>
                  </a:cubicBezTo>
                  <a:close/>
                </a:path>
              </a:pathLst>
            </a:custGeom>
            <a:noFill/>
            <a:ln w="25400" cap="flat">
              <a:solidFill>
                <a:srgbClr val="3587F8"/>
              </a:solidFill>
              <a:prstDash val="solid"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0" y="181503"/>
              <a:ext cx="706878" cy="910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17446"/>
                  </a:moveTo>
                  <a:cubicBezTo>
                    <a:pt x="16615" y="17903"/>
                    <a:pt x="16242" y="18277"/>
                    <a:pt x="15785" y="18277"/>
                  </a:cubicBezTo>
                  <a:cubicBezTo>
                    <a:pt x="15328" y="18277"/>
                    <a:pt x="14954" y="17903"/>
                    <a:pt x="14954" y="17446"/>
                  </a:cubicBezTo>
                  <a:lnTo>
                    <a:pt x="14954" y="5128"/>
                  </a:lnTo>
                  <a:cubicBezTo>
                    <a:pt x="14954" y="4672"/>
                    <a:pt x="15328" y="4297"/>
                    <a:pt x="15785" y="4297"/>
                  </a:cubicBezTo>
                  <a:cubicBezTo>
                    <a:pt x="16242" y="4297"/>
                    <a:pt x="16615" y="4672"/>
                    <a:pt x="16615" y="5128"/>
                  </a:cubicBezTo>
                  <a:lnTo>
                    <a:pt x="16615" y="17446"/>
                  </a:lnTo>
                  <a:close/>
                  <a:moveTo>
                    <a:pt x="11631" y="17446"/>
                  </a:moveTo>
                  <a:cubicBezTo>
                    <a:pt x="11631" y="17903"/>
                    <a:pt x="11257" y="18277"/>
                    <a:pt x="10800" y="18277"/>
                  </a:cubicBezTo>
                  <a:cubicBezTo>
                    <a:pt x="10343" y="18277"/>
                    <a:pt x="9969" y="17903"/>
                    <a:pt x="9969" y="17446"/>
                  </a:cubicBezTo>
                  <a:lnTo>
                    <a:pt x="9969" y="5128"/>
                  </a:lnTo>
                  <a:cubicBezTo>
                    <a:pt x="9969" y="4672"/>
                    <a:pt x="10343" y="4297"/>
                    <a:pt x="10800" y="4297"/>
                  </a:cubicBezTo>
                  <a:cubicBezTo>
                    <a:pt x="11257" y="4297"/>
                    <a:pt x="11631" y="4672"/>
                    <a:pt x="11631" y="5128"/>
                  </a:cubicBezTo>
                  <a:lnTo>
                    <a:pt x="11631" y="17446"/>
                  </a:lnTo>
                  <a:close/>
                  <a:moveTo>
                    <a:pt x="6646" y="17446"/>
                  </a:moveTo>
                  <a:cubicBezTo>
                    <a:pt x="6646" y="17903"/>
                    <a:pt x="6272" y="18277"/>
                    <a:pt x="5815" y="18277"/>
                  </a:cubicBezTo>
                  <a:cubicBezTo>
                    <a:pt x="5358" y="18277"/>
                    <a:pt x="4985" y="17903"/>
                    <a:pt x="4985" y="17446"/>
                  </a:cubicBezTo>
                  <a:lnTo>
                    <a:pt x="4985" y="5128"/>
                  </a:lnTo>
                  <a:cubicBezTo>
                    <a:pt x="4985" y="4672"/>
                    <a:pt x="5358" y="4297"/>
                    <a:pt x="5815" y="4297"/>
                  </a:cubicBezTo>
                  <a:cubicBezTo>
                    <a:pt x="6272" y="4297"/>
                    <a:pt x="6646" y="4672"/>
                    <a:pt x="6646" y="5128"/>
                  </a:cubicBezTo>
                  <a:lnTo>
                    <a:pt x="6646" y="17446"/>
                  </a:lnTo>
                  <a:close/>
                  <a:moveTo>
                    <a:pt x="21600" y="831"/>
                  </a:moveTo>
                  <a:cubicBezTo>
                    <a:pt x="21600" y="374"/>
                    <a:pt x="21226" y="0"/>
                    <a:pt x="20769" y="0"/>
                  </a:cubicBezTo>
                  <a:lnTo>
                    <a:pt x="831" y="0"/>
                  </a:lnTo>
                  <a:cubicBezTo>
                    <a:pt x="374" y="0"/>
                    <a:pt x="0" y="374"/>
                    <a:pt x="0" y="831"/>
                  </a:cubicBezTo>
                  <a:lnTo>
                    <a:pt x="0" y="2492"/>
                  </a:lnTo>
                  <a:cubicBezTo>
                    <a:pt x="0" y="2949"/>
                    <a:pt x="374" y="3323"/>
                    <a:pt x="831" y="3323"/>
                  </a:cubicBezTo>
                  <a:cubicBezTo>
                    <a:pt x="1288" y="3323"/>
                    <a:pt x="1662" y="3697"/>
                    <a:pt x="1662" y="4154"/>
                  </a:cubicBezTo>
                  <a:lnTo>
                    <a:pt x="1662" y="20769"/>
                  </a:lnTo>
                  <a:cubicBezTo>
                    <a:pt x="1662" y="21226"/>
                    <a:pt x="2035" y="21600"/>
                    <a:pt x="2492" y="21600"/>
                  </a:cubicBezTo>
                  <a:lnTo>
                    <a:pt x="19108" y="21600"/>
                  </a:lnTo>
                  <a:cubicBezTo>
                    <a:pt x="19565" y="21600"/>
                    <a:pt x="19938" y="21226"/>
                    <a:pt x="19938" y="20769"/>
                  </a:cubicBezTo>
                  <a:lnTo>
                    <a:pt x="19938" y="4154"/>
                  </a:lnTo>
                  <a:cubicBezTo>
                    <a:pt x="19938" y="3697"/>
                    <a:pt x="20312" y="3323"/>
                    <a:pt x="20769" y="3323"/>
                  </a:cubicBezTo>
                  <a:cubicBezTo>
                    <a:pt x="21226" y="3323"/>
                    <a:pt x="21600" y="2949"/>
                    <a:pt x="21600" y="2492"/>
                  </a:cubicBezTo>
                  <a:lnTo>
                    <a:pt x="21600" y="831"/>
                  </a:lnTo>
                  <a:close/>
                </a:path>
              </a:pathLst>
            </a:custGeom>
            <a:noFill/>
            <a:ln w="25400" cap="flat">
              <a:solidFill>
                <a:srgbClr val="3587F8"/>
              </a:solidFill>
              <a:prstDash val="solid"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743" name="Shape 743"/>
          <p:cNvSpPr/>
          <p:nvPr/>
        </p:nvSpPr>
        <p:spPr>
          <a:xfrm flipH="1">
            <a:off x="9064315" y="23022760"/>
            <a:ext cx="1073706" cy="631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79"/>
                </a:moveTo>
                <a:lnTo>
                  <a:pt x="14758" y="0"/>
                </a:lnTo>
                <a:lnTo>
                  <a:pt x="14758" y="5401"/>
                </a:lnTo>
                <a:cubicBezTo>
                  <a:pt x="1073" y="5401"/>
                  <a:pt x="0" y="18902"/>
                  <a:pt x="0" y="21600"/>
                </a:cubicBezTo>
                <a:cubicBezTo>
                  <a:pt x="2951" y="10803"/>
                  <a:pt x="14758" y="16196"/>
                  <a:pt x="14758" y="16196"/>
                </a:cubicBezTo>
                <a:lnTo>
                  <a:pt x="14758" y="21600"/>
                </a:lnTo>
                <a:lnTo>
                  <a:pt x="21600" y="11479"/>
                </a:lnTo>
                <a:close/>
              </a:path>
            </a:pathLst>
          </a:custGeom>
          <a:ln w="25400">
            <a:solidFill>
              <a:srgbClr val="3587F8"/>
            </a:solidFill>
            <a:miter lim="400000"/>
          </a:ln>
        </p:spPr>
        <p:txBody>
          <a:bodyPr lIns="85682" tIns="85682" rIns="85682" bIns="85682" anchor="ctr"/>
          <a:lstStyle/>
          <a:p>
            <a:pPr marL="40639" marR="40639" lvl="0" algn="l" defTabSz="1542278">
              <a:defRPr sz="20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616432" y="3011899"/>
            <a:ext cx="232770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600">
                <a:solidFill>
                  <a:srgbClr val="5EA0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EA0FA"/>
                </a:solidFill>
              </a:rPr>
              <a:t>Maria G</a:t>
            </a:r>
          </a:p>
        </p:txBody>
      </p:sp>
      <p:sp>
        <p:nvSpPr>
          <p:cNvPr id="745" name="Shape 745"/>
          <p:cNvSpPr/>
          <p:nvPr/>
        </p:nvSpPr>
        <p:spPr>
          <a:xfrm>
            <a:off x="623343" y="3784437"/>
            <a:ext cx="4712986" cy="749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To: Maria G</a:t>
            </a:r>
            <a:r>
              <a:rPr sz="40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40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more...</a:t>
            </a:r>
          </a:p>
        </p:txBody>
      </p:sp>
      <p:sp>
        <p:nvSpPr>
          <p:cNvPr id="746" name="Shape 746"/>
          <p:cNvSpPr/>
          <p:nvPr/>
        </p:nvSpPr>
        <p:spPr>
          <a:xfrm>
            <a:off x="623343" y="5261055"/>
            <a:ext cx="760566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4600">
                <a:solidFill>
                  <a:srgbClr val="44444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44444"/>
                </a:solidFill>
              </a:rPr>
              <a:t>Out of the office next week</a:t>
            </a:r>
          </a:p>
        </p:txBody>
      </p:sp>
      <p:sp>
        <p:nvSpPr>
          <p:cNvPr id="747" name="Shape 747"/>
          <p:cNvSpPr/>
          <p:nvPr/>
        </p:nvSpPr>
        <p:spPr>
          <a:xfrm>
            <a:off x="623343" y="6172828"/>
            <a:ext cx="5922657" cy="728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4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44444"/>
                </a:solidFill>
              </a:rPr>
              <a:t>May 31, 2013 at 8:50 AM</a:t>
            </a:r>
          </a:p>
        </p:txBody>
      </p:sp>
      <p:sp>
        <p:nvSpPr>
          <p:cNvPr id="748" name="Shape 748"/>
          <p:cNvSpPr/>
          <p:nvPr/>
        </p:nvSpPr>
        <p:spPr>
          <a:xfrm>
            <a:off x="601922" y="7661555"/>
            <a:ext cx="12237056" cy="15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Well, I’m finally going to Italy. Can you believe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it? It’s been a dream of mine since high school.</a:t>
            </a:r>
          </a:p>
        </p:txBody>
      </p:sp>
      <p:sp>
        <p:nvSpPr>
          <p:cNvPr id="749" name="Shape 749"/>
          <p:cNvSpPr/>
          <p:nvPr/>
        </p:nvSpPr>
        <p:spPr>
          <a:xfrm>
            <a:off x="601922" y="10059256"/>
            <a:ext cx="492709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4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44444"/>
                </a:solidFill>
              </a:rPr>
              <a:t>Sent from my iPad</a:t>
            </a:r>
          </a:p>
        </p:txBody>
      </p:sp>
      <p:grpSp>
        <p:nvGrpSpPr>
          <p:cNvPr id="753" name="Group 753"/>
          <p:cNvGrpSpPr/>
          <p:nvPr/>
        </p:nvGrpSpPr>
        <p:grpSpPr>
          <a:xfrm>
            <a:off x="12167076" y="22898837"/>
            <a:ext cx="901082" cy="942174"/>
            <a:chOff x="0" y="0"/>
            <a:chExt cx="901081" cy="942172"/>
          </a:xfrm>
        </p:grpSpPr>
        <p:sp>
          <p:nvSpPr>
            <p:cNvPr id="750" name="Shape 750"/>
            <p:cNvSpPr/>
            <p:nvPr/>
          </p:nvSpPr>
          <p:spPr>
            <a:xfrm>
              <a:off x="0" y="132204"/>
              <a:ext cx="767972" cy="80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28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746"/>
                  </a:lnTo>
                </a:path>
              </a:pathLst>
            </a:custGeom>
            <a:noFill/>
            <a:ln w="25400" cap="flat">
              <a:solidFill>
                <a:srgbClr val="4A9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323145" y="51082"/>
              <a:ext cx="530284" cy="530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60" y="0"/>
                  </a:moveTo>
                  <a:lnTo>
                    <a:pt x="1739" y="17810"/>
                  </a:lnTo>
                  <a:lnTo>
                    <a:pt x="0" y="21600"/>
                  </a:lnTo>
                  <a:lnTo>
                    <a:pt x="3613" y="20362"/>
                  </a:lnTo>
                  <a:lnTo>
                    <a:pt x="21600" y="2094"/>
                  </a:lnTo>
                </a:path>
              </a:pathLst>
            </a:custGeom>
            <a:noFill/>
            <a:ln w="25400" cap="flat">
              <a:solidFill>
                <a:srgbClr val="4A9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826820" y="0"/>
              <a:ext cx="74262" cy="72295"/>
            </a:xfrm>
            <a:prstGeom prst="line">
              <a:avLst/>
            </a:prstGeom>
            <a:noFill/>
            <a:ln w="25400" cap="flat">
              <a:solidFill>
                <a:srgbClr val="4A9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54" name="Shape 754"/>
          <p:cNvSpPr/>
          <p:nvPr/>
        </p:nvSpPr>
        <p:spPr>
          <a:xfrm>
            <a:off x="3427" y="14034166"/>
            <a:ext cx="13730567" cy="4134165"/>
          </a:xfrm>
          <a:prstGeom prst="rect">
            <a:avLst/>
          </a:prstGeom>
          <a:solidFill>
            <a:srgbClr val="E5E5E5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-17994" y="12213420"/>
            <a:ext cx="13730568" cy="1885009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                 Mailboxes                 </a:t>
            </a:r>
            <a:r>
              <a:rPr sz="5400">
                <a:solidFill>
                  <a:srgbClr val="3D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</a:t>
            </a:r>
          </a:p>
        </p:txBody>
      </p:sp>
      <p:grpSp>
        <p:nvGrpSpPr>
          <p:cNvPr id="767" name="Group 767"/>
          <p:cNvGrpSpPr/>
          <p:nvPr/>
        </p:nvGrpSpPr>
        <p:grpSpPr>
          <a:xfrm>
            <a:off x="6206649" y="14865010"/>
            <a:ext cx="1103628" cy="1103941"/>
            <a:chOff x="0" y="0"/>
            <a:chExt cx="1103626" cy="1103939"/>
          </a:xfrm>
        </p:grpSpPr>
        <p:sp>
          <p:nvSpPr>
            <p:cNvPr id="756" name="Shape 756"/>
            <p:cNvSpPr/>
            <p:nvPr/>
          </p:nvSpPr>
          <p:spPr>
            <a:xfrm flipH="1">
              <a:off x="214195" y="818536"/>
              <a:ext cx="158689" cy="208831"/>
            </a:xfrm>
            <a:prstGeom prst="line">
              <a:avLst/>
            </a:prstGeom>
            <a:noFill/>
            <a:ln w="50800" cap="flat">
              <a:solidFill>
                <a:srgbClr val="DADAD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 flipH="1">
              <a:off x="33328" y="696504"/>
              <a:ext cx="238024" cy="110166"/>
            </a:xfrm>
            <a:prstGeom prst="line">
              <a:avLst/>
            </a:prstGeom>
            <a:noFill/>
            <a:ln w="50800" cap="flat">
              <a:solidFill>
                <a:srgbClr val="CECFD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 flipH="1" flipV="1">
              <a:off x="0" y="529757"/>
              <a:ext cx="261838" cy="15248"/>
            </a:xfrm>
            <a:prstGeom prst="line">
              <a:avLst/>
            </a:prstGeom>
            <a:noFill/>
            <a:ln w="50800" cap="flat">
              <a:solidFill>
                <a:srgbClr val="C8C9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 flipH="1" flipV="1">
              <a:off x="109460" y="247553"/>
              <a:ext cx="214283" cy="151245"/>
            </a:xfrm>
            <a:prstGeom prst="line">
              <a:avLst/>
            </a:prstGeom>
            <a:noFill/>
            <a:ln w="50800" cap="flat">
              <a:solidFill>
                <a:srgbClr val="B8BBB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 flipH="1" flipV="1">
              <a:off x="335895" y="55810"/>
              <a:ext cx="116893" cy="234794"/>
            </a:xfrm>
            <a:prstGeom prst="line">
              <a:avLst/>
            </a:prstGeom>
            <a:noFill/>
            <a:ln w="50800" cap="flat">
              <a:solidFill>
                <a:srgbClr val="AEB1B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 flipV="1">
              <a:off x="615733" y="-1"/>
              <a:ext cx="28470" cy="260733"/>
            </a:xfrm>
            <a:prstGeom prst="line">
              <a:avLst/>
            </a:prstGeom>
            <a:noFill/>
            <a:ln w="50800" cap="flat">
              <a:solidFill>
                <a:srgbClr val="A2A6A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 flipV="1">
              <a:off x="738663" y="136836"/>
              <a:ext cx="168180" cy="201265"/>
            </a:xfrm>
            <a:prstGeom prst="line">
              <a:avLst/>
            </a:prstGeom>
            <a:noFill/>
            <a:ln w="50800" cap="flat">
              <a:solidFill>
                <a:srgbClr val="989E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 flipV="1">
              <a:off x="828836" y="361857"/>
              <a:ext cx="244879" cy="93949"/>
            </a:xfrm>
            <a:prstGeom prst="line">
              <a:avLst/>
            </a:prstGeom>
            <a:noFill/>
            <a:ln w="50800" cap="flat">
              <a:solidFill>
                <a:srgbClr val="898F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841766" y="637027"/>
              <a:ext cx="261861" cy="14863"/>
            </a:xfrm>
            <a:prstGeom prst="line">
              <a:avLst/>
            </a:prstGeom>
            <a:noFill/>
            <a:ln w="50800" cap="flat">
              <a:solidFill>
                <a:srgbClr val="8C92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800371" y="762944"/>
              <a:ext cx="216126" cy="148599"/>
            </a:xfrm>
            <a:prstGeom prst="line">
              <a:avLst/>
            </a:prstGeom>
            <a:noFill/>
            <a:ln w="50800" cap="flat">
              <a:solidFill>
                <a:srgbClr val="73788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77348" y="870435"/>
              <a:ext cx="119446" cy="233505"/>
            </a:xfrm>
            <a:prstGeom prst="line">
              <a:avLst/>
            </a:prstGeom>
            <a:noFill/>
            <a:ln w="50800" cap="flat">
              <a:solidFill>
                <a:srgbClr val="69707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68" name="Shape 768"/>
          <p:cNvSpPr/>
          <p:nvPr/>
        </p:nvSpPr>
        <p:spPr>
          <a:xfrm>
            <a:off x="607218" y="20695953"/>
            <a:ext cx="685458" cy="664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1478F8"/>
          </a:solidFill>
          <a:ln w="25400">
            <a:miter lim="400000"/>
          </a:ln>
        </p:spPr>
        <p:txBody>
          <a:bodyPr lIns="85682" tIns="85682" rIns="85682" bIns="85682" anchor="ctr"/>
          <a:lstStyle/>
          <a:p>
            <a:pPr marL="40639" marR="40639" lvl="0" algn="l" defTabSz="1542278">
              <a:defRPr sz="20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69" name="Shape 769"/>
          <p:cNvSpPr/>
          <p:nvPr/>
        </p:nvSpPr>
        <p:spPr>
          <a:xfrm flipV="1">
            <a:off x="1989183" y="20053336"/>
            <a:ext cx="11724483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0" name="Shape 770"/>
          <p:cNvSpPr/>
          <p:nvPr/>
        </p:nvSpPr>
        <p:spPr>
          <a:xfrm>
            <a:off x="1931275" y="18575321"/>
            <a:ext cx="10400873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Inbox                                    </a:t>
            </a:r>
            <a:r>
              <a:rPr sz="600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</a:t>
            </a:r>
          </a:p>
        </p:txBody>
      </p:sp>
      <p:sp>
        <p:nvSpPr>
          <p:cNvPr id="771" name="Shape 771"/>
          <p:cNvSpPr/>
          <p:nvPr/>
        </p:nvSpPr>
        <p:spPr>
          <a:xfrm rot="10800000">
            <a:off x="12807967" y="18939470"/>
            <a:ext cx="214207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1931275" y="20481749"/>
            <a:ext cx="9006769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6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32323"/>
                </a:solidFill>
              </a:rPr>
              <a:t>VIP                                   </a:t>
            </a:r>
          </a:p>
        </p:txBody>
      </p:sp>
      <p:sp>
        <p:nvSpPr>
          <p:cNvPr id="773" name="Shape 773"/>
          <p:cNvSpPr/>
          <p:nvPr/>
        </p:nvSpPr>
        <p:spPr>
          <a:xfrm rot="10800000">
            <a:off x="12807967" y="20845898"/>
            <a:ext cx="214207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 defTabSz="1478017">
              <a:lnSpc>
                <a:spcPct val="120000"/>
              </a:lnSpc>
              <a:def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76" name="Group 776"/>
          <p:cNvGrpSpPr/>
          <p:nvPr/>
        </p:nvGrpSpPr>
        <p:grpSpPr>
          <a:xfrm>
            <a:off x="525552" y="18674390"/>
            <a:ext cx="921084" cy="835401"/>
            <a:chOff x="0" y="0"/>
            <a:chExt cx="921083" cy="835400"/>
          </a:xfrm>
        </p:grpSpPr>
        <p:sp>
          <p:nvSpPr>
            <p:cNvPr id="774" name="Shape 774"/>
            <p:cNvSpPr/>
            <p:nvPr/>
          </p:nvSpPr>
          <p:spPr>
            <a:xfrm>
              <a:off x="213952" y="0"/>
              <a:ext cx="460542" cy="51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5400" y="0"/>
                  </a:lnTo>
                  <a:lnTo>
                    <a:pt x="5400" y="12000"/>
                  </a:lnTo>
                  <a:lnTo>
                    <a:pt x="0" y="12000"/>
                  </a:lnTo>
                  <a:lnTo>
                    <a:pt x="10800" y="21600"/>
                  </a:lnTo>
                  <a:lnTo>
                    <a:pt x="21600" y="12000"/>
                  </a:lnTo>
                  <a:lnTo>
                    <a:pt x="16200" y="120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1478F8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0" y="207953"/>
              <a:ext cx="921084" cy="627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0"/>
                  </a:moveTo>
                  <a:lnTo>
                    <a:pt x="16200" y="0"/>
                  </a:lnTo>
                  <a:lnTo>
                    <a:pt x="16200" y="1964"/>
                  </a:lnTo>
                  <a:lnTo>
                    <a:pt x="17550" y="1964"/>
                  </a:lnTo>
                  <a:lnTo>
                    <a:pt x="17828" y="1964"/>
                  </a:lnTo>
                  <a:lnTo>
                    <a:pt x="19557" y="7855"/>
                  </a:lnTo>
                  <a:lnTo>
                    <a:pt x="14850" y="7855"/>
                  </a:lnTo>
                  <a:cubicBezTo>
                    <a:pt x="14850" y="11108"/>
                    <a:pt x="15461" y="13445"/>
                    <a:pt x="10800" y="13745"/>
                  </a:cubicBezTo>
                  <a:cubicBezTo>
                    <a:pt x="6222" y="14041"/>
                    <a:pt x="6750" y="11108"/>
                    <a:pt x="6750" y="7855"/>
                  </a:cubicBezTo>
                  <a:lnTo>
                    <a:pt x="2044" y="7855"/>
                  </a:lnTo>
                  <a:lnTo>
                    <a:pt x="3772" y="1964"/>
                  </a:lnTo>
                  <a:lnTo>
                    <a:pt x="5400" y="1964"/>
                  </a:lnTo>
                  <a:lnTo>
                    <a:pt x="5400" y="0"/>
                  </a:lnTo>
                  <a:lnTo>
                    <a:pt x="2881" y="0"/>
                  </a:lnTo>
                  <a:lnTo>
                    <a:pt x="0" y="98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818"/>
                  </a:lnTo>
                  <a:lnTo>
                    <a:pt x="18720" y="0"/>
                  </a:lnTo>
                  <a:close/>
                </a:path>
              </a:pathLst>
            </a:custGeom>
            <a:solidFill>
              <a:srgbClr val="1478F8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/>
        </p:nvSpPr>
        <p:spPr>
          <a:xfrm>
            <a:off x="-82256" y="15105192"/>
            <a:ext cx="13794829" cy="9275095"/>
          </a:xfrm>
          <a:prstGeom prst="rect">
            <a:avLst/>
          </a:prstGeom>
          <a:solidFill>
            <a:srgbClr val="D9DCD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-17994" y="25133"/>
            <a:ext cx="13730568" cy="3962801"/>
          </a:xfrm>
          <a:prstGeom prst="rect">
            <a:avLst/>
          </a:prstGeom>
          <a:solidFill>
            <a:srgbClr val="F7F7F7"/>
          </a:solidFill>
          <a:ln w="508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5569" tIns="385569" rIns="385569" bIns="385569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New Message         </a:t>
            </a:r>
            <a:r>
              <a: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Cancel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sz="5400">
              <a:solidFill>
                <a:srgbClr val="4797F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To:</a:t>
            </a:r>
            <a:r>
              <a: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John Appleseed</a:t>
            </a:r>
          </a:p>
        </p:txBody>
      </p:sp>
      <p:sp>
        <p:nvSpPr>
          <p:cNvPr id="780" name="Shape 780"/>
          <p:cNvSpPr/>
          <p:nvPr/>
        </p:nvSpPr>
        <p:spPr>
          <a:xfrm>
            <a:off x="-17994" y="12234840"/>
            <a:ext cx="13730568" cy="2870354"/>
          </a:xfrm>
          <a:prstGeom prst="rect">
            <a:avLst/>
          </a:prstGeom>
          <a:solidFill>
            <a:srgbClr val="F7F7F7"/>
          </a:solidFill>
          <a:ln w="50800">
            <a:solidFill>
              <a:srgbClr val="DEDEDE"/>
            </a:solidFill>
            <a:miter lim="400000"/>
          </a:ln>
        </p:spPr>
        <p:txBody>
          <a:bodyPr lIns="385569" tIns="385569" rIns="385569" bIns="385569"/>
          <a:lstStyle/>
          <a:p>
            <a:pPr lvl="0" algn="l">
              <a:lnSpc>
                <a:spcPct val="120000"/>
              </a:lnSpc>
              <a:def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786" name="Group 786"/>
          <p:cNvGrpSpPr/>
          <p:nvPr/>
        </p:nvGrpSpPr>
        <p:grpSpPr>
          <a:xfrm>
            <a:off x="440979" y="13830189"/>
            <a:ext cx="1006766" cy="749720"/>
            <a:chOff x="0" y="0"/>
            <a:chExt cx="1006765" cy="749718"/>
          </a:xfrm>
        </p:grpSpPr>
        <p:sp>
          <p:nvSpPr>
            <p:cNvPr id="781" name="Shape 781"/>
            <p:cNvSpPr/>
            <p:nvPr/>
          </p:nvSpPr>
          <p:spPr>
            <a:xfrm>
              <a:off x="0" y="0"/>
              <a:ext cx="1006766" cy="74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75"/>
                  </a:moveTo>
                  <a:lnTo>
                    <a:pt x="0" y="4405"/>
                  </a:lnTo>
                  <a:cubicBezTo>
                    <a:pt x="0" y="4405"/>
                    <a:pt x="207" y="3573"/>
                    <a:pt x="983" y="3573"/>
                  </a:cubicBezTo>
                  <a:cubicBezTo>
                    <a:pt x="1760" y="3573"/>
                    <a:pt x="5188" y="3573"/>
                    <a:pt x="5188" y="3573"/>
                  </a:cubicBezTo>
                  <a:lnTo>
                    <a:pt x="7364" y="0"/>
                  </a:lnTo>
                  <a:lnTo>
                    <a:pt x="14184" y="0"/>
                  </a:lnTo>
                  <a:lnTo>
                    <a:pt x="15857" y="3522"/>
                  </a:lnTo>
                  <a:lnTo>
                    <a:pt x="20785" y="3522"/>
                  </a:lnTo>
                  <a:cubicBezTo>
                    <a:pt x="20785" y="3522"/>
                    <a:pt x="21600" y="3772"/>
                    <a:pt x="21600" y="4532"/>
                  </a:cubicBezTo>
                  <a:cubicBezTo>
                    <a:pt x="21600" y="5292"/>
                    <a:pt x="21600" y="20414"/>
                    <a:pt x="21600" y="20414"/>
                  </a:cubicBezTo>
                  <a:cubicBezTo>
                    <a:pt x="21600" y="20414"/>
                    <a:pt x="21477" y="21600"/>
                    <a:pt x="20836" y="21600"/>
                  </a:cubicBezTo>
                  <a:cubicBezTo>
                    <a:pt x="20195" y="21600"/>
                    <a:pt x="1088" y="21600"/>
                    <a:pt x="1088" y="21600"/>
                  </a:cubicBezTo>
                  <a:cubicBezTo>
                    <a:pt x="1088" y="21600"/>
                    <a:pt x="0" y="21417"/>
                    <a:pt x="0" y="20275"/>
                  </a:cubicBezTo>
                  <a:close/>
                </a:path>
              </a:pathLst>
            </a:custGeom>
            <a:solidFill>
              <a:srgbClr val="8E8E93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115536" y="42489"/>
              <a:ext cx="77677" cy="1"/>
            </a:xfrm>
            <a:prstGeom prst="line">
              <a:avLst/>
            </a:prstGeom>
            <a:noFill/>
            <a:ln w="25400" cap="flat">
              <a:solidFill>
                <a:srgbClr val="8E8E9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759497" y="175196"/>
              <a:ext cx="82423" cy="83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6E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64960" y="175196"/>
              <a:ext cx="478053" cy="483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6E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314413" y="225187"/>
              <a:ext cx="379147" cy="38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E8E93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87" name="Shape 787"/>
          <p:cNvSpPr/>
          <p:nvPr/>
        </p:nvSpPr>
        <p:spPr>
          <a:xfrm>
            <a:off x="1974116" y="12620411"/>
            <a:ext cx="9275095" cy="2142055"/>
          </a:xfrm>
          <a:prstGeom prst="roundRect">
            <a:avLst>
              <a:gd name="adj" fmla="val 6700"/>
            </a:avLst>
          </a:prstGeom>
          <a:solidFill>
            <a:srgbClr val="FBFBFB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2784" tIns="192784" rIns="192784" bIns="192784"/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Subject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Dinner tonight?</a:t>
            </a:r>
          </a:p>
        </p:txBody>
      </p:sp>
      <p:sp>
        <p:nvSpPr>
          <p:cNvPr id="788" name="Shape 788"/>
          <p:cNvSpPr/>
          <p:nvPr/>
        </p:nvSpPr>
        <p:spPr>
          <a:xfrm flipV="1">
            <a:off x="2301621" y="13734278"/>
            <a:ext cx="8507784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11591939" y="13688810"/>
            <a:ext cx="18997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6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AAAAAA"/>
                </a:solidFill>
              </a:rPr>
              <a:t>Send</a:t>
            </a:r>
          </a:p>
        </p:txBody>
      </p:sp>
      <p:sp>
        <p:nvSpPr>
          <p:cNvPr id="790" name="Shape 790"/>
          <p:cNvSpPr/>
          <p:nvPr/>
        </p:nvSpPr>
        <p:spPr>
          <a:xfrm>
            <a:off x="174791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Q</a:t>
            </a:r>
          </a:p>
        </p:txBody>
      </p:sp>
      <p:sp>
        <p:nvSpPr>
          <p:cNvPr id="791" name="Shape 791"/>
          <p:cNvSpPr/>
          <p:nvPr/>
        </p:nvSpPr>
        <p:spPr>
          <a:xfrm>
            <a:off x="1545706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W</a:t>
            </a:r>
          </a:p>
        </p:txBody>
      </p:sp>
      <p:sp>
        <p:nvSpPr>
          <p:cNvPr id="792" name="Shape 792"/>
          <p:cNvSpPr/>
          <p:nvPr/>
        </p:nvSpPr>
        <p:spPr>
          <a:xfrm>
            <a:off x="2916620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E</a:t>
            </a:r>
          </a:p>
        </p:txBody>
      </p:sp>
      <p:sp>
        <p:nvSpPr>
          <p:cNvPr id="793" name="Shape 793"/>
          <p:cNvSpPr/>
          <p:nvPr/>
        </p:nvSpPr>
        <p:spPr>
          <a:xfrm>
            <a:off x="4287535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R</a:t>
            </a:r>
          </a:p>
        </p:txBody>
      </p:sp>
      <p:sp>
        <p:nvSpPr>
          <p:cNvPr id="794" name="Shape 794"/>
          <p:cNvSpPr/>
          <p:nvPr/>
        </p:nvSpPr>
        <p:spPr>
          <a:xfrm>
            <a:off x="5658449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T</a:t>
            </a:r>
          </a:p>
        </p:txBody>
      </p:sp>
      <p:sp>
        <p:nvSpPr>
          <p:cNvPr id="795" name="Shape 795"/>
          <p:cNvSpPr/>
          <p:nvPr/>
        </p:nvSpPr>
        <p:spPr>
          <a:xfrm>
            <a:off x="7007943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Y</a:t>
            </a:r>
          </a:p>
        </p:txBody>
      </p:sp>
      <p:sp>
        <p:nvSpPr>
          <p:cNvPr id="796" name="Shape 796"/>
          <p:cNvSpPr/>
          <p:nvPr/>
        </p:nvSpPr>
        <p:spPr>
          <a:xfrm>
            <a:off x="8378858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U</a:t>
            </a:r>
          </a:p>
        </p:txBody>
      </p:sp>
      <p:sp>
        <p:nvSpPr>
          <p:cNvPr id="797" name="Shape 797"/>
          <p:cNvSpPr/>
          <p:nvPr/>
        </p:nvSpPr>
        <p:spPr>
          <a:xfrm>
            <a:off x="9728352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I</a:t>
            </a:r>
          </a:p>
        </p:txBody>
      </p:sp>
      <p:sp>
        <p:nvSpPr>
          <p:cNvPr id="798" name="Shape 798"/>
          <p:cNvSpPr/>
          <p:nvPr/>
        </p:nvSpPr>
        <p:spPr>
          <a:xfrm>
            <a:off x="11099266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O</a:t>
            </a:r>
          </a:p>
        </p:txBody>
      </p:sp>
      <p:sp>
        <p:nvSpPr>
          <p:cNvPr id="799" name="Shape 799"/>
          <p:cNvSpPr/>
          <p:nvPr/>
        </p:nvSpPr>
        <p:spPr>
          <a:xfrm>
            <a:off x="12448761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P</a:t>
            </a:r>
          </a:p>
        </p:txBody>
      </p:sp>
      <p:sp>
        <p:nvSpPr>
          <p:cNvPr id="800" name="Shape 800"/>
          <p:cNvSpPr/>
          <p:nvPr/>
        </p:nvSpPr>
        <p:spPr>
          <a:xfrm>
            <a:off x="838828" y="17868442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A</a:t>
            </a:r>
          </a:p>
        </p:txBody>
      </p:sp>
      <p:sp>
        <p:nvSpPr>
          <p:cNvPr id="801" name="Shape 801"/>
          <p:cNvSpPr/>
          <p:nvPr/>
        </p:nvSpPr>
        <p:spPr>
          <a:xfrm>
            <a:off x="2209742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S</a:t>
            </a:r>
          </a:p>
        </p:txBody>
      </p:sp>
      <p:sp>
        <p:nvSpPr>
          <p:cNvPr id="802" name="Shape 802"/>
          <p:cNvSpPr/>
          <p:nvPr/>
        </p:nvSpPr>
        <p:spPr>
          <a:xfrm>
            <a:off x="3580657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D</a:t>
            </a:r>
          </a:p>
        </p:txBody>
      </p:sp>
      <p:sp>
        <p:nvSpPr>
          <p:cNvPr id="803" name="Shape 803"/>
          <p:cNvSpPr/>
          <p:nvPr/>
        </p:nvSpPr>
        <p:spPr>
          <a:xfrm>
            <a:off x="4951571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F</a:t>
            </a:r>
          </a:p>
        </p:txBody>
      </p:sp>
      <p:sp>
        <p:nvSpPr>
          <p:cNvPr id="804" name="Shape 804"/>
          <p:cNvSpPr/>
          <p:nvPr/>
        </p:nvSpPr>
        <p:spPr>
          <a:xfrm>
            <a:off x="6322486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G</a:t>
            </a:r>
          </a:p>
        </p:txBody>
      </p:sp>
      <p:sp>
        <p:nvSpPr>
          <p:cNvPr id="805" name="Shape 805"/>
          <p:cNvSpPr/>
          <p:nvPr/>
        </p:nvSpPr>
        <p:spPr>
          <a:xfrm>
            <a:off x="7671980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H</a:t>
            </a:r>
          </a:p>
        </p:txBody>
      </p:sp>
      <p:sp>
        <p:nvSpPr>
          <p:cNvPr id="806" name="Shape 806"/>
          <p:cNvSpPr/>
          <p:nvPr/>
        </p:nvSpPr>
        <p:spPr>
          <a:xfrm>
            <a:off x="9042895" y="17868442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J</a:t>
            </a:r>
          </a:p>
        </p:txBody>
      </p:sp>
      <p:sp>
        <p:nvSpPr>
          <p:cNvPr id="807" name="Shape 807"/>
          <p:cNvSpPr/>
          <p:nvPr/>
        </p:nvSpPr>
        <p:spPr>
          <a:xfrm>
            <a:off x="10392388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K</a:t>
            </a:r>
          </a:p>
        </p:txBody>
      </p:sp>
      <p:sp>
        <p:nvSpPr>
          <p:cNvPr id="808" name="Shape 808"/>
          <p:cNvSpPr/>
          <p:nvPr/>
        </p:nvSpPr>
        <p:spPr>
          <a:xfrm>
            <a:off x="11763303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L</a:t>
            </a:r>
          </a:p>
        </p:txBody>
      </p:sp>
      <p:sp>
        <p:nvSpPr>
          <p:cNvPr id="809" name="Shape 809"/>
          <p:cNvSpPr/>
          <p:nvPr/>
        </p:nvSpPr>
        <p:spPr>
          <a:xfrm>
            <a:off x="2209742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Z</a:t>
            </a:r>
          </a:p>
        </p:txBody>
      </p:sp>
      <p:sp>
        <p:nvSpPr>
          <p:cNvPr id="810" name="Shape 810"/>
          <p:cNvSpPr/>
          <p:nvPr/>
        </p:nvSpPr>
        <p:spPr>
          <a:xfrm>
            <a:off x="3580657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X</a:t>
            </a:r>
          </a:p>
        </p:txBody>
      </p:sp>
      <p:sp>
        <p:nvSpPr>
          <p:cNvPr id="811" name="Shape 811"/>
          <p:cNvSpPr/>
          <p:nvPr/>
        </p:nvSpPr>
        <p:spPr>
          <a:xfrm>
            <a:off x="4951571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C</a:t>
            </a:r>
          </a:p>
        </p:txBody>
      </p:sp>
      <p:sp>
        <p:nvSpPr>
          <p:cNvPr id="812" name="Shape 812"/>
          <p:cNvSpPr/>
          <p:nvPr/>
        </p:nvSpPr>
        <p:spPr>
          <a:xfrm>
            <a:off x="6322486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V</a:t>
            </a:r>
          </a:p>
        </p:txBody>
      </p:sp>
      <p:sp>
        <p:nvSpPr>
          <p:cNvPr id="813" name="Shape 813"/>
          <p:cNvSpPr/>
          <p:nvPr/>
        </p:nvSpPr>
        <p:spPr>
          <a:xfrm>
            <a:off x="7671980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B</a:t>
            </a:r>
          </a:p>
        </p:txBody>
      </p:sp>
      <p:sp>
        <p:nvSpPr>
          <p:cNvPr id="814" name="Shape 814"/>
          <p:cNvSpPr/>
          <p:nvPr/>
        </p:nvSpPr>
        <p:spPr>
          <a:xfrm>
            <a:off x="9042895" y="20160440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N</a:t>
            </a:r>
          </a:p>
        </p:txBody>
      </p:sp>
      <p:sp>
        <p:nvSpPr>
          <p:cNvPr id="815" name="Shape 815"/>
          <p:cNvSpPr/>
          <p:nvPr/>
        </p:nvSpPr>
        <p:spPr>
          <a:xfrm>
            <a:off x="10392388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M</a:t>
            </a:r>
          </a:p>
        </p:txBody>
      </p:sp>
      <p:sp>
        <p:nvSpPr>
          <p:cNvPr id="816" name="Shape 816"/>
          <p:cNvSpPr/>
          <p:nvPr/>
        </p:nvSpPr>
        <p:spPr>
          <a:xfrm>
            <a:off x="3580657" y="22538120"/>
            <a:ext cx="6576106" cy="1606541"/>
          </a:xfrm>
          <a:prstGeom prst="roundRect">
            <a:avLst>
              <a:gd name="adj" fmla="val 8819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space</a:t>
            </a:r>
          </a:p>
        </p:txBody>
      </p:sp>
      <p:sp>
        <p:nvSpPr>
          <p:cNvPr id="817" name="Shape 817"/>
          <p:cNvSpPr/>
          <p:nvPr/>
        </p:nvSpPr>
        <p:spPr>
          <a:xfrm>
            <a:off x="10392388" y="22538120"/>
            <a:ext cx="3148821" cy="1606541"/>
          </a:xfrm>
          <a:prstGeom prst="roundRect">
            <a:avLst>
              <a:gd name="adj" fmla="val 8819"/>
            </a:avLst>
          </a:prstGeom>
          <a:solidFill>
            <a:srgbClr val="C0C3C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return</a:t>
            </a:r>
          </a:p>
        </p:txBody>
      </p:sp>
      <p:sp>
        <p:nvSpPr>
          <p:cNvPr id="818" name="Shape 818"/>
          <p:cNvSpPr/>
          <p:nvPr/>
        </p:nvSpPr>
        <p:spPr>
          <a:xfrm>
            <a:off x="196212" y="22538120"/>
            <a:ext cx="3148820" cy="1606541"/>
          </a:xfrm>
          <a:prstGeom prst="roundRect">
            <a:avLst>
              <a:gd name="adj" fmla="val 8819"/>
            </a:avLst>
          </a:prstGeom>
          <a:solidFill>
            <a:srgbClr val="C0C3C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.?123</a:t>
            </a:r>
          </a:p>
        </p:txBody>
      </p:sp>
      <p:sp>
        <p:nvSpPr>
          <p:cNvPr id="819" name="Shape 819"/>
          <p:cNvSpPr/>
          <p:nvPr/>
        </p:nvSpPr>
        <p:spPr>
          <a:xfrm>
            <a:off x="239053" y="20160440"/>
            <a:ext cx="1478018" cy="1670803"/>
          </a:xfrm>
          <a:prstGeom prst="roundRect">
            <a:avLst>
              <a:gd name="adj" fmla="val 9586"/>
            </a:avLst>
          </a:prstGeom>
          <a:solidFill>
            <a:srgbClr val="C0C3C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2041770" y="20160440"/>
            <a:ext cx="1478018" cy="1670803"/>
          </a:xfrm>
          <a:prstGeom prst="roundRect">
            <a:avLst>
              <a:gd name="adj" fmla="val 9586"/>
            </a:avLst>
          </a:prstGeom>
          <a:solidFill>
            <a:srgbClr val="C0C3C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21" name="Shape 821"/>
          <p:cNvSpPr/>
          <p:nvPr/>
        </p:nvSpPr>
        <p:spPr>
          <a:xfrm rot="16200000">
            <a:off x="624622" y="20653113"/>
            <a:ext cx="706879" cy="792561"/>
          </a:xfrm>
          <a:prstGeom prst="rightArrow">
            <a:avLst>
              <a:gd name="adj1" fmla="val 45565"/>
              <a:gd name="adj2" fmla="val 35547"/>
            </a:avLst>
          </a:prstGeom>
          <a:ln w="508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Shape 822"/>
          <p:cNvSpPr/>
          <p:nvPr/>
        </p:nvSpPr>
        <p:spPr>
          <a:xfrm rot="10800000">
            <a:off x="12298817" y="20695953"/>
            <a:ext cx="921084" cy="642617"/>
          </a:xfrm>
          <a:prstGeom prst="rightArrow">
            <a:avLst>
              <a:gd name="adj1" fmla="val 100000"/>
              <a:gd name="adj2" fmla="val 32609"/>
            </a:avLst>
          </a:prstGeom>
          <a:ln w="508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25" name="Group 825"/>
          <p:cNvGrpSpPr/>
          <p:nvPr/>
        </p:nvGrpSpPr>
        <p:grpSpPr>
          <a:xfrm rot="2700000">
            <a:off x="12664456" y="20812157"/>
            <a:ext cx="447640" cy="447640"/>
            <a:chOff x="0" y="0"/>
            <a:chExt cx="447639" cy="447638"/>
          </a:xfrm>
        </p:grpSpPr>
        <p:sp>
          <p:nvSpPr>
            <p:cNvPr id="823" name="Shape 823"/>
            <p:cNvSpPr/>
            <p:nvPr/>
          </p:nvSpPr>
          <p:spPr>
            <a:xfrm flipH="1">
              <a:off x="226899" y="0"/>
              <a:ext cx="1780" cy="447639"/>
            </a:xfrm>
            <a:prstGeom prst="line">
              <a:avLst/>
            </a:prstGeom>
            <a:noFill/>
            <a:ln w="508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 flipV="1">
              <a:off x="-1" y="223345"/>
              <a:ext cx="447640" cy="1779"/>
            </a:xfrm>
            <a:prstGeom prst="line">
              <a:avLst/>
            </a:prstGeom>
            <a:noFill/>
            <a:ln w="508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-17994" y="817693"/>
            <a:ext cx="13773461" cy="1885008"/>
          </a:xfrm>
          <a:prstGeom prst="rect">
            <a:avLst/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Edit List                 </a:t>
            </a:r>
            <a:r>
              <a:rPr sz="5400">
                <a:solidFill>
                  <a:srgbClr val="1579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Done</a:t>
            </a:r>
          </a:p>
        </p:txBody>
      </p:sp>
      <p:sp>
        <p:nvSpPr>
          <p:cNvPr id="828" name="Shape 828"/>
          <p:cNvSpPr/>
          <p:nvPr/>
        </p:nvSpPr>
        <p:spPr>
          <a:xfrm>
            <a:off x="-17994" y="-467540"/>
            <a:ext cx="13730568" cy="1885009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        </a:t>
            </a:r>
          </a:p>
        </p:txBody>
      </p:sp>
      <p:grpSp>
        <p:nvGrpSpPr>
          <p:cNvPr id="843" name="Group 843"/>
          <p:cNvGrpSpPr/>
          <p:nvPr/>
        </p:nvGrpSpPr>
        <p:grpSpPr>
          <a:xfrm>
            <a:off x="281894" y="85500"/>
            <a:ext cx="13202375" cy="736088"/>
            <a:chOff x="0" y="10028"/>
            <a:chExt cx="13202374" cy="736087"/>
          </a:xfrm>
        </p:grpSpPr>
        <p:sp>
          <p:nvSpPr>
            <p:cNvPr id="829" name="Shape 829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1641791" y="221274"/>
              <a:ext cx="510674" cy="1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1727473" y="368852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1813155" y="513743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837" name="Shape 837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838" name="Shape 838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801835" y="536927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846" name="Group 846"/>
          <p:cNvGrpSpPr/>
          <p:nvPr/>
        </p:nvGrpSpPr>
        <p:grpSpPr>
          <a:xfrm>
            <a:off x="463968" y="3152532"/>
            <a:ext cx="963926" cy="963925"/>
            <a:chOff x="0" y="0"/>
            <a:chExt cx="963924" cy="963924"/>
          </a:xfrm>
        </p:grpSpPr>
        <p:sp>
          <p:nvSpPr>
            <p:cNvPr id="844" name="Shape 844"/>
            <p:cNvSpPr/>
            <p:nvPr/>
          </p:nvSpPr>
          <p:spPr>
            <a:xfrm>
              <a:off x="0" y="0"/>
              <a:ext cx="963925" cy="963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28932" y="302753"/>
              <a:ext cx="492673" cy="321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000"/>
                  </a:moveTo>
                  <a:lnTo>
                    <a:pt x="8047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 sz="9600"/>
              </a:pPr>
              <a:endParaRPr/>
            </a:p>
          </p:txBody>
        </p:sp>
      </p:grpSp>
      <p:sp>
        <p:nvSpPr>
          <p:cNvPr id="847" name="Shape 847"/>
          <p:cNvSpPr/>
          <p:nvPr/>
        </p:nvSpPr>
        <p:spPr>
          <a:xfrm>
            <a:off x="2020974" y="3302475"/>
            <a:ext cx="642617" cy="599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1579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2081219" y="7222434"/>
            <a:ext cx="556935" cy="556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1579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2081219" y="5273165"/>
            <a:ext cx="556935" cy="556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A952E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453258" y="5101801"/>
            <a:ext cx="942505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453258" y="9000339"/>
            <a:ext cx="942505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453258" y="10949608"/>
            <a:ext cx="942505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453258" y="12920298"/>
            <a:ext cx="942505" cy="94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453258" y="14848146"/>
            <a:ext cx="942505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453258" y="16797416"/>
            <a:ext cx="942505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DBDBD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3366451" y="3098342"/>
            <a:ext cx="294291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57" name="Shape 857"/>
          <p:cNvSpPr/>
          <p:nvPr/>
        </p:nvSpPr>
        <p:spPr>
          <a:xfrm>
            <a:off x="3366451" y="5047612"/>
            <a:ext cx="294291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58" name="Shape 858"/>
          <p:cNvSpPr/>
          <p:nvPr/>
        </p:nvSpPr>
        <p:spPr>
          <a:xfrm>
            <a:off x="3366451" y="6996881"/>
            <a:ext cx="294291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59" name="Shape 859"/>
          <p:cNvSpPr/>
          <p:nvPr/>
        </p:nvSpPr>
        <p:spPr>
          <a:xfrm>
            <a:off x="3366451" y="8988991"/>
            <a:ext cx="294291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0" name="Shape 860"/>
          <p:cNvSpPr/>
          <p:nvPr/>
        </p:nvSpPr>
        <p:spPr>
          <a:xfrm>
            <a:off x="3366451" y="10895419"/>
            <a:ext cx="294291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1" name="Shape 861"/>
          <p:cNvSpPr/>
          <p:nvPr/>
        </p:nvSpPr>
        <p:spPr>
          <a:xfrm>
            <a:off x="3366451" y="12844688"/>
            <a:ext cx="294291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2" name="Shape 862"/>
          <p:cNvSpPr/>
          <p:nvPr/>
        </p:nvSpPr>
        <p:spPr>
          <a:xfrm>
            <a:off x="3366451" y="14793957"/>
            <a:ext cx="294291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List Item</a:t>
            </a:r>
          </a:p>
        </p:txBody>
      </p:sp>
      <p:sp>
        <p:nvSpPr>
          <p:cNvPr id="863" name="Shape 863"/>
          <p:cNvSpPr/>
          <p:nvPr/>
        </p:nvSpPr>
        <p:spPr>
          <a:xfrm>
            <a:off x="3366451" y="16743227"/>
            <a:ext cx="294291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List Item</a:t>
            </a:r>
          </a:p>
        </p:txBody>
      </p:sp>
      <p:grpSp>
        <p:nvGrpSpPr>
          <p:cNvPr id="866" name="Group 866"/>
          <p:cNvGrpSpPr/>
          <p:nvPr/>
        </p:nvGrpSpPr>
        <p:grpSpPr>
          <a:xfrm>
            <a:off x="1976264" y="16673287"/>
            <a:ext cx="749720" cy="1028189"/>
            <a:chOff x="0" y="0"/>
            <a:chExt cx="749718" cy="1028187"/>
          </a:xfrm>
        </p:grpSpPr>
        <p:sp>
          <p:nvSpPr>
            <p:cNvPr id="864" name="Shape 864"/>
            <p:cNvSpPr/>
            <p:nvPr/>
          </p:nvSpPr>
          <p:spPr>
            <a:xfrm>
              <a:off x="275219" y="0"/>
              <a:ext cx="177566" cy="112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0" y="10800"/>
                    <a:pt x="0" y="10800"/>
                  </a:cubicBezTo>
                  <a:lnTo>
                    <a:pt x="0" y="21600"/>
                  </a:lnTo>
                  <a:lnTo>
                    <a:pt x="6171" y="21600"/>
                  </a:lnTo>
                  <a:lnTo>
                    <a:pt x="15429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0"/>
                    <a:pt x="18514" y="0"/>
                    <a:pt x="15429" y="0"/>
                  </a:cubicBezTo>
                  <a:lnTo>
                    <a:pt x="6171" y="0"/>
                  </a:lnTo>
                  <a:cubicBezTo>
                    <a:pt x="0" y="0"/>
                    <a:pt x="0" y="5400"/>
                    <a:pt x="0" y="10800"/>
                  </a:cubicBezTo>
                  <a:close/>
                </a:path>
              </a:pathLst>
            </a:custGeom>
            <a:noFill/>
            <a:ln w="508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168976"/>
              <a:ext cx="749719" cy="859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17446"/>
                  </a:moveTo>
                  <a:cubicBezTo>
                    <a:pt x="16615" y="17903"/>
                    <a:pt x="16242" y="18277"/>
                    <a:pt x="15785" y="18277"/>
                  </a:cubicBezTo>
                  <a:cubicBezTo>
                    <a:pt x="15328" y="18277"/>
                    <a:pt x="14954" y="17903"/>
                    <a:pt x="14954" y="17446"/>
                  </a:cubicBezTo>
                  <a:lnTo>
                    <a:pt x="14954" y="5128"/>
                  </a:lnTo>
                  <a:cubicBezTo>
                    <a:pt x="14954" y="4672"/>
                    <a:pt x="15328" y="4297"/>
                    <a:pt x="15785" y="4297"/>
                  </a:cubicBezTo>
                  <a:cubicBezTo>
                    <a:pt x="16242" y="4297"/>
                    <a:pt x="16615" y="4672"/>
                    <a:pt x="16615" y="5128"/>
                  </a:cubicBezTo>
                  <a:lnTo>
                    <a:pt x="16615" y="17446"/>
                  </a:lnTo>
                  <a:close/>
                  <a:moveTo>
                    <a:pt x="11631" y="17446"/>
                  </a:moveTo>
                  <a:cubicBezTo>
                    <a:pt x="11631" y="17903"/>
                    <a:pt x="11257" y="18277"/>
                    <a:pt x="10800" y="18277"/>
                  </a:cubicBezTo>
                  <a:cubicBezTo>
                    <a:pt x="10343" y="18277"/>
                    <a:pt x="9969" y="17903"/>
                    <a:pt x="9969" y="17446"/>
                  </a:cubicBezTo>
                  <a:lnTo>
                    <a:pt x="9969" y="5128"/>
                  </a:lnTo>
                  <a:cubicBezTo>
                    <a:pt x="9969" y="4672"/>
                    <a:pt x="10343" y="4297"/>
                    <a:pt x="10800" y="4297"/>
                  </a:cubicBezTo>
                  <a:cubicBezTo>
                    <a:pt x="11257" y="4297"/>
                    <a:pt x="11631" y="4672"/>
                    <a:pt x="11631" y="5128"/>
                  </a:cubicBezTo>
                  <a:lnTo>
                    <a:pt x="11631" y="17446"/>
                  </a:lnTo>
                  <a:close/>
                  <a:moveTo>
                    <a:pt x="6646" y="17446"/>
                  </a:moveTo>
                  <a:cubicBezTo>
                    <a:pt x="6646" y="17903"/>
                    <a:pt x="6272" y="18277"/>
                    <a:pt x="5815" y="18277"/>
                  </a:cubicBezTo>
                  <a:cubicBezTo>
                    <a:pt x="5358" y="18277"/>
                    <a:pt x="4985" y="17903"/>
                    <a:pt x="4985" y="17446"/>
                  </a:cubicBezTo>
                  <a:lnTo>
                    <a:pt x="4985" y="5128"/>
                  </a:lnTo>
                  <a:cubicBezTo>
                    <a:pt x="4985" y="4672"/>
                    <a:pt x="5358" y="4297"/>
                    <a:pt x="5815" y="4297"/>
                  </a:cubicBezTo>
                  <a:cubicBezTo>
                    <a:pt x="6272" y="4297"/>
                    <a:pt x="6646" y="4672"/>
                    <a:pt x="6646" y="5128"/>
                  </a:cubicBezTo>
                  <a:lnTo>
                    <a:pt x="6646" y="17446"/>
                  </a:lnTo>
                  <a:close/>
                  <a:moveTo>
                    <a:pt x="21600" y="831"/>
                  </a:moveTo>
                  <a:cubicBezTo>
                    <a:pt x="21600" y="374"/>
                    <a:pt x="21226" y="0"/>
                    <a:pt x="20769" y="0"/>
                  </a:cubicBezTo>
                  <a:lnTo>
                    <a:pt x="831" y="0"/>
                  </a:lnTo>
                  <a:cubicBezTo>
                    <a:pt x="374" y="0"/>
                    <a:pt x="0" y="374"/>
                    <a:pt x="0" y="831"/>
                  </a:cubicBezTo>
                  <a:lnTo>
                    <a:pt x="0" y="2492"/>
                  </a:lnTo>
                  <a:cubicBezTo>
                    <a:pt x="0" y="2949"/>
                    <a:pt x="374" y="3323"/>
                    <a:pt x="831" y="3323"/>
                  </a:cubicBezTo>
                  <a:cubicBezTo>
                    <a:pt x="1288" y="3323"/>
                    <a:pt x="1662" y="3697"/>
                    <a:pt x="1662" y="4154"/>
                  </a:cubicBezTo>
                  <a:lnTo>
                    <a:pt x="1662" y="20769"/>
                  </a:lnTo>
                  <a:cubicBezTo>
                    <a:pt x="1662" y="21226"/>
                    <a:pt x="2035" y="21600"/>
                    <a:pt x="2492" y="21600"/>
                  </a:cubicBezTo>
                  <a:lnTo>
                    <a:pt x="19108" y="21600"/>
                  </a:lnTo>
                  <a:cubicBezTo>
                    <a:pt x="19565" y="21600"/>
                    <a:pt x="19938" y="21226"/>
                    <a:pt x="19938" y="20769"/>
                  </a:cubicBezTo>
                  <a:lnTo>
                    <a:pt x="19938" y="4154"/>
                  </a:lnTo>
                  <a:cubicBezTo>
                    <a:pt x="19938" y="3697"/>
                    <a:pt x="20312" y="3323"/>
                    <a:pt x="20769" y="3323"/>
                  </a:cubicBezTo>
                  <a:cubicBezTo>
                    <a:pt x="21226" y="3323"/>
                    <a:pt x="21600" y="2949"/>
                    <a:pt x="21600" y="2492"/>
                  </a:cubicBezTo>
                  <a:lnTo>
                    <a:pt x="21600" y="831"/>
                  </a:lnTo>
                  <a:close/>
                </a:path>
              </a:pathLst>
            </a:custGeom>
            <a:noFill/>
            <a:ln w="508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67" name="Shape 867"/>
          <p:cNvSpPr/>
          <p:nvPr/>
        </p:nvSpPr>
        <p:spPr>
          <a:xfrm>
            <a:off x="1979472" y="12853358"/>
            <a:ext cx="706878" cy="98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18277"/>
                </a:moveTo>
                <a:lnTo>
                  <a:pt x="3927" y="3323"/>
                </a:lnTo>
                <a:lnTo>
                  <a:pt x="11782" y="3323"/>
                </a:lnTo>
                <a:lnTo>
                  <a:pt x="11782" y="8308"/>
                </a:lnTo>
                <a:lnTo>
                  <a:pt x="17673" y="8308"/>
                </a:lnTo>
                <a:lnTo>
                  <a:pt x="17673" y="18277"/>
                </a:lnTo>
                <a:lnTo>
                  <a:pt x="3927" y="18277"/>
                </a:lnTo>
                <a:close/>
                <a:moveTo>
                  <a:pt x="14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854"/>
                </a:lnTo>
                <a:lnTo>
                  <a:pt x="14064" y="0"/>
                </a:lnTo>
                <a:close/>
              </a:path>
            </a:pathLst>
          </a:custGeom>
          <a:ln w="50800">
            <a:solidFill>
              <a:srgbClr val="4DA2F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8" name="Shape 868"/>
          <p:cNvSpPr/>
          <p:nvPr/>
        </p:nvSpPr>
        <p:spPr>
          <a:xfrm rot="2046323">
            <a:off x="2103413" y="10954839"/>
            <a:ext cx="492674" cy="89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785"/>
                </a:moveTo>
                <a:cubicBezTo>
                  <a:pt x="21600" y="17796"/>
                  <a:pt x="19343" y="21600"/>
                  <a:pt x="10800" y="21600"/>
                </a:cubicBezTo>
                <a:cubicBezTo>
                  <a:pt x="2262" y="21600"/>
                  <a:pt x="0" y="17795"/>
                  <a:pt x="0" y="15785"/>
                </a:cubicBezTo>
                <a:lnTo>
                  <a:pt x="0" y="4154"/>
                </a:lnTo>
                <a:cubicBezTo>
                  <a:pt x="0" y="4049"/>
                  <a:pt x="28" y="3100"/>
                  <a:pt x="937" y="2121"/>
                </a:cubicBezTo>
                <a:cubicBezTo>
                  <a:pt x="2205" y="753"/>
                  <a:pt x="4613" y="0"/>
                  <a:pt x="7714" y="0"/>
                </a:cubicBezTo>
                <a:cubicBezTo>
                  <a:pt x="10819" y="0"/>
                  <a:pt x="13228" y="753"/>
                  <a:pt x="14495" y="2120"/>
                </a:cubicBezTo>
                <a:cubicBezTo>
                  <a:pt x="15402" y="3098"/>
                  <a:pt x="15429" y="4047"/>
                  <a:pt x="15429" y="4153"/>
                </a:cubicBezTo>
                <a:lnTo>
                  <a:pt x="15429" y="4153"/>
                </a:lnTo>
                <a:lnTo>
                  <a:pt x="15429" y="14953"/>
                </a:lnTo>
                <a:cubicBezTo>
                  <a:pt x="15429" y="15956"/>
                  <a:pt x="14199" y="17445"/>
                  <a:pt x="10800" y="17445"/>
                </a:cubicBezTo>
                <a:cubicBezTo>
                  <a:pt x="7407" y="17445"/>
                  <a:pt x="6171" y="15956"/>
                  <a:pt x="6171" y="14953"/>
                </a:cubicBezTo>
                <a:lnTo>
                  <a:pt x="6171" y="5563"/>
                </a:lnTo>
                <a:cubicBezTo>
                  <a:pt x="6171" y="5104"/>
                  <a:pt x="6864" y="4732"/>
                  <a:pt x="7714" y="4732"/>
                </a:cubicBezTo>
                <a:cubicBezTo>
                  <a:pt x="8567" y="4732"/>
                  <a:pt x="9257" y="5104"/>
                  <a:pt x="9257" y="5563"/>
                </a:cubicBezTo>
                <a:lnTo>
                  <a:pt x="9257" y="14953"/>
                </a:lnTo>
                <a:cubicBezTo>
                  <a:pt x="9276" y="15326"/>
                  <a:pt x="9558" y="15784"/>
                  <a:pt x="10800" y="15784"/>
                </a:cubicBezTo>
                <a:cubicBezTo>
                  <a:pt x="12047" y="15784"/>
                  <a:pt x="12327" y="15327"/>
                  <a:pt x="12343" y="14944"/>
                </a:cubicBezTo>
                <a:lnTo>
                  <a:pt x="12343" y="4154"/>
                </a:lnTo>
                <a:cubicBezTo>
                  <a:pt x="12337" y="3742"/>
                  <a:pt x="12071" y="1662"/>
                  <a:pt x="7714" y="1662"/>
                </a:cubicBezTo>
                <a:cubicBezTo>
                  <a:pt x="5761" y="1662"/>
                  <a:pt x="4448" y="2055"/>
                  <a:pt x="3695" y="2864"/>
                </a:cubicBezTo>
                <a:cubicBezTo>
                  <a:pt x="3112" y="3492"/>
                  <a:pt x="3086" y="4148"/>
                  <a:pt x="3086" y="4154"/>
                </a:cubicBezTo>
                <a:lnTo>
                  <a:pt x="3086" y="15785"/>
                </a:lnTo>
                <a:cubicBezTo>
                  <a:pt x="3092" y="16207"/>
                  <a:pt x="3360" y="19938"/>
                  <a:pt x="10800" y="19938"/>
                </a:cubicBezTo>
                <a:cubicBezTo>
                  <a:pt x="18429" y="19938"/>
                  <a:pt x="18514" y="15954"/>
                  <a:pt x="18514" y="15785"/>
                </a:cubicBezTo>
                <a:lnTo>
                  <a:pt x="18514" y="5237"/>
                </a:lnTo>
                <a:cubicBezTo>
                  <a:pt x="18514" y="4778"/>
                  <a:pt x="19207" y="4406"/>
                  <a:pt x="20057" y="4406"/>
                </a:cubicBezTo>
                <a:cubicBezTo>
                  <a:pt x="20909" y="4406"/>
                  <a:pt x="21600" y="4778"/>
                  <a:pt x="21600" y="5237"/>
                </a:cubicBezTo>
                <a:lnTo>
                  <a:pt x="21600" y="15785"/>
                </a:lnTo>
                <a:close/>
              </a:path>
            </a:pathLst>
          </a:custGeom>
          <a:solidFill>
            <a:srgbClr val="4DA2FA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72" name="Group 872"/>
          <p:cNvGrpSpPr/>
          <p:nvPr/>
        </p:nvGrpSpPr>
        <p:grpSpPr>
          <a:xfrm>
            <a:off x="12211796" y="3441709"/>
            <a:ext cx="928972" cy="299888"/>
            <a:chOff x="0" y="0"/>
            <a:chExt cx="928970" cy="299887"/>
          </a:xfrm>
        </p:grpSpPr>
        <p:sp>
          <p:nvSpPr>
            <p:cNvPr id="869" name="Shape 869"/>
            <p:cNvSpPr/>
            <p:nvPr/>
          </p:nvSpPr>
          <p:spPr>
            <a:xfrm>
              <a:off x="0" y="299887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0" y="149943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0" y="0"/>
              <a:ext cx="92897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76" name="Group 876"/>
          <p:cNvGrpSpPr/>
          <p:nvPr/>
        </p:nvGrpSpPr>
        <p:grpSpPr>
          <a:xfrm>
            <a:off x="12211796" y="5326716"/>
            <a:ext cx="928972" cy="299889"/>
            <a:chOff x="0" y="0"/>
            <a:chExt cx="928970" cy="299887"/>
          </a:xfrm>
        </p:grpSpPr>
        <p:sp>
          <p:nvSpPr>
            <p:cNvPr id="873" name="Shape 873"/>
            <p:cNvSpPr/>
            <p:nvPr/>
          </p:nvSpPr>
          <p:spPr>
            <a:xfrm>
              <a:off x="0" y="299887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0" y="149943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0" y="0"/>
              <a:ext cx="92897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0" name="Group 880"/>
          <p:cNvGrpSpPr/>
          <p:nvPr/>
        </p:nvGrpSpPr>
        <p:grpSpPr>
          <a:xfrm>
            <a:off x="12211796" y="7340247"/>
            <a:ext cx="928972" cy="299888"/>
            <a:chOff x="0" y="0"/>
            <a:chExt cx="928970" cy="299887"/>
          </a:xfrm>
        </p:grpSpPr>
        <p:sp>
          <p:nvSpPr>
            <p:cNvPr id="877" name="Shape 877"/>
            <p:cNvSpPr/>
            <p:nvPr/>
          </p:nvSpPr>
          <p:spPr>
            <a:xfrm>
              <a:off x="0" y="299887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0" y="149943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0" y="0"/>
              <a:ext cx="92897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4" name="Group 884"/>
          <p:cNvGrpSpPr/>
          <p:nvPr/>
        </p:nvGrpSpPr>
        <p:grpSpPr>
          <a:xfrm>
            <a:off x="12211796" y="9332358"/>
            <a:ext cx="928972" cy="299888"/>
            <a:chOff x="0" y="0"/>
            <a:chExt cx="928970" cy="299887"/>
          </a:xfrm>
        </p:grpSpPr>
        <p:sp>
          <p:nvSpPr>
            <p:cNvPr id="881" name="Shape 881"/>
            <p:cNvSpPr/>
            <p:nvPr/>
          </p:nvSpPr>
          <p:spPr>
            <a:xfrm>
              <a:off x="0" y="299887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0" y="149943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0" y="0"/>
              <a:ext cx="92897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8" name="Group 888"/>
          <p:cNvGrpSpPr/>
          <p:nvPr/>
        </p:nvGrpSpPr>
        <p:grpSpPr>
          <a:xfrm>
            <a:off x="12211796" y="11238786"/>
            <a:ext cx="928972" cy="299888"/>
            <a:chOff x="0" y="0"/>
            <a:chExt cx="928970" cy="299887"/>
          </a:xfrm>
        </p:grpSpPr>
        <p:sp>
          <p:nvSpPr>
            <p:cNvPr id="885" name="Shape 885"/>
            <p:cNvSpPr/>
            <p:nvPr/>
          </p:nvSpPr>
          <p:spPr>
            <a:xfrm>
              <a:off x="0" y="299887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0" y="149943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0" y="0"/>
              <a:ext cx="92897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92" name="Group 892"/>
          <p:cNvGrpSpPr/>
          <p:nvPr/>
        </p:nvGrpSpPr>
        <p:grpSpPr>
          <a:xfrm>
            <a:off x="12211796" y="13188055"/>
            <a:ext cx="928972" cy="299889"/>
            <a:chOff x="0" y="0"/>
            <a:chExt cx="928970" cy="299887"/>
          </a:xfrm>
        </p:grpSpPr>
        <p:sp>
          <p:nvSpPr>
            <p:cNvPr id="889" name="Shape 889"/>
            <p:cNvSpPr/>
            <p:nvPr/>
          </p:nvSpPr>
          <p:spPr>
            <a:xfrm>
              <a:off x="0" y="299887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49943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0" y="0"/>
              <a:ext cx="92897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96" name="Group 896"/>
          <p:cNvGrpSpPr/>
          <p:nvPr/>
        </p:nvGrpSpPr>
        <p:grpSpPr>
          <a:xfrm>
            <a:off x="12211796" y="15137324"/>
            <a:ext cx="928972" cy="299888"/>
            <a:chOff x="0" y="0"/>
            <a:chExt cx="928970" cy="299887"/>
          </a:xfrm>
        </p:grpSpPr>
        <p:sp>
          <p:nvSpPr>
            <p:cNvPr id="893" name="Shape 893"/>
            <p:cNvSpPr/>
            <p:nvPr/>
          </p:nvSpPr>
          <p:spPr>
            <a:xfrm>
              <a:off x="0" y="299887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0" y="149943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0" y="0"/>
              <a:ext cx="92897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00" name="Group 900"/>
          <p:cNvGrpSpPr/>
          <p:nvPr/>
        </p:nvGrpSpPr>
        <p:grpSpPr>
          <a:xfrm>
            <a:off x="12211796" y="17086592"/>
            <a:ext cx="928972" cy="299889"/>
            <a:chOff x="0" y="0"/>
            <a:chExt cx="928970" cy="299887"/>
          </a:xfrm>
        </p:grpSpPr>
        <p:sp>
          <p:nvSpPr>
            <p:cNvPr id="897" name="Shape 897"/>
            <p:cNvSpPr/>
            <p:nvPr/>
          </p:nvSpPr>
          <p:spPr>
            <a:xfrm>
              <a:off x="0" y="299887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0" y="149943"/>
              <a:ext cx="92897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0" y="0"/>
              <a:ext cx="92897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01" name="Shape 901"/>
          <p:cNvSpPr/>
          <p:nvPr/>
        </p:nvSpPr>
        <p:spPr>
          <a:xfrm>
            <a:off x="3791013" y="10426646"/>
            <a:ext cx="9926105" cy="2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3791013" y="12375915"/>
            <a:ext cx="9926105" cy="2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3791013" y="14303764"/>
            <a:ext cx="9926105" cy="2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3791013" y="18202302"/>
            <a:ext cx="9926105" cy="3"/>
          </a:xfrm>
          <a:prstGeom prst="line">
            <a:avLst/>
          </a:prstGeom>
          <a:ln w="254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3387872" y="18725264"/>
            <a:ext cx="4353676" cy="94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5400">
                <a:solidFill>
                  <a:srgbClr val="288D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88DFA"/>
                </a:solidFill>
              </a:rPr>
              <a:t>Add List Item</a:t>
            </a:r>
          </a:p>
        </p:txBody>
      </p:sp>
      <p:grpSp>
        <p:nvGrpSpPr>
          <p:cNvPr id="908" name="Group 908"/>
          <p:cNvGrpSpPr/>
          <p:nvPr/>
        </p:nvGrpSpPr>
        <p:grpSpPr>
          <a:xfrm>
            <a:off x="463968" y="7029650"/>
            <a:ext cx="963926" cy="963925"/>
            <a:chOff x="0" y="0"/>
            <a:chExt cx="963924" cy="963924"/>
          </a:xfrm>
        </p:grpSpPr>
        <p:sp>
          <p:nvSpPr>
            <p:cNvPr id="906" name="Shape 906"/>
            <p:cNvSpPr/>
            <p:nvPr/>
          </p:nvSpPr>
          <p:spPr>
            <a:xfrm>
              <a:off x="0" y="0"/>
              <a:ext cx="963925" cy="963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28932" y="302753"/>
              <a:ext cx="492673" cy="321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000"/>
                  </a:moveTo>
                  <a:lnTo>
                    <a:pt x="8047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 sz="9600"/>
              </a:pPr>
              <a:endParaRPr/>
            </a:p>
          </p:txBody>
        </p:sp>
      </p:grpSp>
      <p:sp>
        <p:nvSpPr>
          <p:cNvPr id="909" name="Shape 909"/>
          <p:cNvSpPr/>
          <p:nvPr/>
        </p:nvSpPr>
        <p:spPr>
          <a:xfrm>
            <a:off x="1974116" y="9514432"/>
            <a:ext cx="664038" cy="471253"/>
          </a:xfrm>
          <a:prstGeom prst="roundRect">
            <a:avLst>
              <a:gd name="adj" fmla="val 9095"/>
            </a:avLst>
          </a:prstGeom>
          <a:solidFill>
            <a:srgbClr val="CDCDCD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CC</a:t>
            </a:r>
          </a:p>
        </p:txBody>
      </p:sp>
      <p:sp>
        <p:nvSpPr>
          <p:cNvPr id="910" name="Shape 910"/>
          <p:cNvSpPr/>
          <p:nvPr/>
        </p:nvSpPr>
        <p:spPr>
          <a:xfrm>
            <a:off x="1974116" y="8936077"/>
            <a:ext cx="664038" cy="471253"/>
          </a:xfrm>
          <a:prstGeom prst="roundRect">
            <a:avLst>
              <a:gd name="adj" fmla="val 9095"/>
            </a:avLst>
          </a:prstGeom>
          <a:solidFill>
            <a:srgbClr val="CDCDCD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TO</a:t>
            </a:r>
          </a:p>
        </p:txBody>
      </p:sp>
      <p:sp>
        <p:nvSpPr>
          <p:cNvPr id="911" name="Shape 911"/>
          <p:cNvSpPr/>
          <p:nvPr/>
        </p:nvSpPr>
        <p:spPr>
          <a:xfrm>
            <a:off x="-60809" y="22559540"/>
            <a:ext cx="13773409" cy="1842168"/>
          </a:xfrm>
          <a:prstGeom prst="rect">
            <a:avLst/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3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32323"/>
                </a:solidFill>
              </a:rPr>
              <a:t>Updated Just Now</a:t>
            </a:r>
          </a:p>
        </p:txBody>
      </p:sp>
      <p:sp>
        <p:nvSpPr>
          <p:cNvPr id="912" name="Shape 912"/>
          <p:cNvSpPr/>
          <p:nvPr/>
        </p:nvSpPr>
        <p:spPr>
          <a:xfrm>
            <a:off x="-17994" y="20203281"/>
            <a:ext cx="13730568" cy="2356261"/>
          </a:xfrm>
          <a:prstGeom prst="rect">
            <a:avLst/>
          </a:prstGeom>
          <a:solidFill>
            <a:srgbClr val="E5E5E5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4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232323"/>
                </a:solidFill>
              </a:rPr>
              <a:t>   </a:t>
            </a:r>
          </a:p>
        </p:txBody>
      </p:sp>
      <p:grpSp>
        <p:nvGrpSpPr>
          <p:cNvPr id="915" name="Group 915"/>
          <p:cNvGrpSpPr/>
          <p:nvPr/>
        </p:nvGrpSpPr>
        <p:grpSpPr>
          <a:xfrm>
            <a:off x="1928598" y="14931152"/>
            <a:ext cx="963925" cy="947860"/>
            <a:chOff x="0" y="0"/>
            <a:chExt cx="963924" cy="947858"/>
          </a:xfrm>
        </p:grpSpPr>
        <p:sp>
          <p:nvSpPr>
            <p:cNvPr id="913" name="Shape 913"/>
            <p:cNvSpPr/>
            <p:nvPr/>
          </p:nvSpPr>
          <p:spPr>
            <a:xfrm>
              <a:off x="0" y="0"/>
              <a:ext cx="963925" cy="94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680"/>
                  </a:lnTo>
                  <a:lnTo>
                    <a:pt x="8429" y="12999"/>
                  </a:lnTo>
                  <a:lnTo>
                    <a:pt x="1015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508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 flipV="1">
              <a:off x="393100" y="42882"/>
              <a:ext cx="538485" cy="521583"/>
            </a:xfrm>
            <a:prstGeom prst="line">
              <a:avLst/>
            </a:prstGeom>
            <a:noFill/>
            <a:ln w="50800" cap="flat">
              <a:solidFill>
                <a:srgbClr val="4DA2F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16" name="Shape 916"/>
          <p:cNvSpPr/>
          <p:nvPr/>
        </p:nvSpPr>
        <p:spPr>
          <a:xfrm>
            <a:off x="431837" y="21369301"/>
            <a:ext cx="345945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44444"/>
                </a:solidFill>
              </a:rPr>
              <a:t>ACCOUNTS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/>
        </p:nvSpPr>
        <p:spPr>
          <a:xfrm>
            <a:off x="24847" y="-81970"/>
            <a:ext cx="13709147" cy="2827512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10837473" y="1374627"/>
            <a:ext cx="2663548" cy="94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5EA0FA"/>
                </a:solidFill>
              </a:rPr>
              <a:t>Contact</a:t>
            </a:r>
          </a:p>
        </p:txBody>
      </p:sp>
      <p:sp>
        <p:nvSpPr>
          <p:cNvPr id="920" name="Shape 920"/>
          <p:cNvSpPr/>
          <p:nvPr/>
        </p:nvSpPr>
        <p:spPr>
          <a:xfrm>
            <a:off x="4969448" y="1310108"/>
            <a:ext cx="428910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/>
            </a:pPr>
            <a:r>
              <a:rPr sz="5600"/>
              <a:t>Erica Haims</a:t>
            </a:r>
          </a:p>
        </p:txBody>
      </p:sp>
      <p:sp>
        <p:nvSpPr>
          <p:cNvPr id="921" name="Shape 921"/>
          <p:cNvSpPr/>
          <p:nvPr/>
        </p:nvSpPr>
        <p:spPr>
          <a:xfrm>
            <a:off x="1123254" y="1374627"/>
            <a:ext cx="3370436" cy="94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solidFill>
                  <a:srgbClr val="5EA0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5EA0FA"/>
                </a:solidFill>
              </a:rPr>
              <a:t>Messages</a:t>
            </a:r>
          </a:p>
        </p:txBody>
      </p:sp>
      <p:sp>
        <p:nvSpPr>
          <p:cNvPr id="922" name="Shape 922"/>
          <p:cNvSpPr/>
          <p:nvPr/>
        </p:nvSpPr>
        <p:spPr>
          <a:xfrm>
            <a:off x="449795" y="1486110"/>
            <a:ext cx="375687" cy="72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88900">
            <a:solidFill>
              <a:srgbClr val="3A8CF9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937" name="Group 937"/>
          <p:cNvGrpSpPr/>
          <p:nvPr/>
        </p:nvGrpSpPr>
        <p:grpSpPr>
          <a:xfrm>
            <a:off x="281894" y="85500"/>
            <a:ext cx="13202375" cy="736088"/>
            <a:chOff x="0" y="10028"/>
            <a:chExt cx="13202374" cy="736087"/>
          </a:xfrm>
        </p:grpSpPr>
        <p:sp>
          <p:nvSpPr>
            <p:cNvPr id="923" name="Shape 923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1641791" y="221274"/>
              <a:ext cx="510674" cy="1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1727473" y="368852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1813155" y="513743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1801835" y="536927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938" name="Shape 938"/>
          <p:cNvSpPr/>
          <p:nvPr/>
        </p:nvSpPr>
        <p:spPr>
          <a:xfrm>
            <a:off x="7276" y="2771899"/>
            <a:ext cx="13717012" cy="2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9085736" y="3024008"/>
            <a:ext cx="3984221" cy="1542280"/>
          </a:xfrm>
          <a:prstGeom prst="roundRect">
            <a:avLst>
              <a:gd name="adj" fmla="val 29908"/>
            </a:avLst>
          </a:prstGeom>
          <a:solidFill>
            <a:srgbClr val="62CCF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Definitely.</a:t>
            </a:r>
          </a:p>
        </p:txBody>
      </p:sp>
      <p:sp>
        <p:nvSpPr>
          <p:cNvPr id="940" name="Shape 940"/>
          <p:cNvSpPr/>
          <p:nvPr/>
        </p:nvSpPr>
        <p:spPr>
          <a:xfrm>
            <a:off x="3366451" y="4630549"/>
            <a:ext cx="9682086" cy="2420522"/>
          </a:xfrm>
          <a:prstGeom prst="roundRect">
            <a:avLst>
              <a:gd name="adj" fmla="val 19057"/>
            </a:avLst>
          </a:prstGeom>
          <a:solidFill>
            <a:srgbClr val="59C3F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8467" tIns="278467" rIns="278467" bIns="278467" anchor="ctr"/>
          <a:lstStyle>
            <a:lvl1pPr algn="l"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In fact, you might recognize one of them.</a:t>
            </a:r>
          </a:p>
        </p:txBody>
      </p:sp>
      <p:sp>
        <p:nvSpPr>
          <p:cNvPr id="941" name="Shape 941"/>
          <p:cNvSpPr/>
          <p:nvPr/>
        </p:nvSpPr>
        <p:spPr>
          <a:xfrm>
            <a:off x="12689553" y="6350560"/>
            <a:ext cx="608184" cy="704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57C1FA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2" name="Shape 942"/>
          <p:cNvSpPr/>
          <p:nvPr/>
        </p:nvSpPr>
        <p:spPr>
          <a:xfrm>
            <a:off x="710304" y="7415219"/>
            <a:ext cx="4284109" cy="1542280"/>
          </a:xfrm>
          <a:prstGeom prst="roundRect">
            <a:avLst>
              <a:gd name="adj" fmla="val 29908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99887" tIns="299887" rIns="299887" bIns="299887" anchor="ctr"/>
          <a:lstStyle>
            <a:lvl1pPr algn="l">
              <a:def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Who is it?</a:t>
            </a:r>
          </a:p>
        </p:txBody>
      </p:sp>
      <p:sp>
        <p:nvSpPr>
          <p:cNvPr id="943" name="Shape 943"/>
          <p:cNvSpPr/>
          <p:nvPr/>
        </p:nvSpPr>
        <p:spPr>
          <a:xfrm flipH="1">
            <a:off x="458425" y="8256987"/>
            <a:ext cx="608184" cy="70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3580657" y="14291212"/>
            <a:ext cx="9467880" cy="3341606"/>
          </a:xfrm>
          <a:prstGeom prst="roundRect">
            <a:avLst>
              <a:gd name="adj" fmla="val 13804"/>
            </a:avLst>
          </a:prstGeom>
          <a:solidFill>
            <a:srgbClr val="3098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4149" tIns="364149" rIns="364149" bIns="364149" anchor="ctr"/>
          <a:lstStyle>
            <a:lvl1pPr algn="l"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Remember Tasha? She lived on our floor freshman year.</a:t>
            </a:r>
          </a:p>
        </p:txBody>
      </p:sp>
      <p:sp>
        <p:nvSpPr>
          <p:cNvPr id="945" name="Shape 945"/>
          <p:cNvSpPr/>
          <p:nvPr/>
        </p:nvSpPr>
        <p:spPr>
          <a:xfrm>
            <a:off x="12689553" y="16932306"/>
            <a:ext cx="608184" cy="704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3098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710304" y="17932705"/>
            <a:ext cx="4134166" cy="1542280"/>
          </a:xfrm>
          <a:prstGeom prst="roundRect">
            <a:avLst>
              <a:gd name="adj" fmla="val 29908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8467" tIns="278467" rIns="278467" bIns="278467" anchor="ctr"/>
          <a:lstStyle>
            <a:lvl1pPr>
              <a:def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No way!</a:t>
            </a:r>
          </a:p>
        </p:txBody>
      </p:sp>
      <p:sp>
        <p:nvSpPr>
          <p:cNvPr id="947" name="Shape 947"/>
          <p:cNvSpPr/>
          <p:nvPr/>
        </p:nvSpPr>
        <p:spPr>
          <a:xfrm flipH="1">
            <a:off x="458425" y="18774474"/>
            <a:ext cx="608184" cy="704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8" name="Shape 948"/>
          <p:cNvSpPr/>
          <p:nvPr/>
        </p:nvSpPr>
        <p:spPr>
          <a:xfrm>
            <a:off x="4715945" y="19903394"/>
            <a:ext cx="8354012" cy="2420522"/>
          </a:xfrm>
          <a:prstGeom prst="roundRect">
            <a:avLst>
              <a:gd name="adj" fmla="val 19057"/>
            </a:avLst>
          </a:prstGeom>
          <a:solidFill>
            <a:srgbClr val="1D7EF8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99887" tIns="299887" rIns="299887" bIns="299887" anchor="ctr"/>
          <a:lstStyle>
            <a:lvl1pPr algn="l"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Way. And we were just talking about you.</a:t>
            </a:r>
          </a:p>
        </p:txBody>
      </p:sp>
      <p:sp>
        <p:nvSpPr>
          <p:cNvPr id="949" name="Shape 949"/>
          <p:cNvSpPr/>
          <p:nvPr/>
        </p:nvSpPr>
        <p:spPr>
          <a:xfrm>
            <a:off x="12710973" y="21623405"/>
            <a:ext cx="608184" cy="70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1D7EF8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3427" y="22495279"/>
            <a:ext cx="13709147" cy="1842168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7276" y="22478795"/>
            <a:ext cx="13717012" cy="2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1845593" y="22816588"/>
            <a:ext cx="9510721" cy="1242393"/>
          </a:xfrm>
          <a:prstGeom prst="roundRect">
            <a:avLst>
              <a:gd name="adj" fmla="val 10733"/>
            </a:avLst>
          </a:prstGeom>
          <a:solidFill>
            <a:srgbClr val="FCFCFE"/>
          </a:solidFill>
          <a:ln w="25400">
            <a:solidFill>
              <a:srgbClr val="E4EAF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54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929292"/>
                </a:solidFill>
              </a:rPr>
              <a:t> iMessage</a:t>
            </a:r>
          </a:p>
        </p:txBody>
      </p:sp>
      <p:sp>
        <p:nvSpPr>
          <p:cNvPr id="953" name="Shape 953"/>
          <p:cNvSpPr/>
          <p:nvPr/>
        </p:nvSpPr>
        <p:spPr>
          <a:xfrm>
            <a:off x="11720462" y="22966531"/>
            <a:ext cx="1799776" cy="94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929292"/>
                </a:solidFill>
              </a:rPr>
              <a:t>Send</a:t>
            </a:r>
          </a:p>
        </p:txBody>
      </p:sp>
      <p:grpSp>
        <p:nvGrpSpPr>
          <p:cNvPr id="959" name="Group 959"/>
          <p:cNvGrpSpPr/>
          <p:nvPr/>
        </p:nvGrpSpPr>
        <p:grpSpPr>
          <a:xfrm>
            <a:off x="376717" y="23062441"/>
            <a:ext cx="1049607" cy="771142"/>
            <a:chOff x="0" y="0"/>
            <a:chExt cx="1049605" cy="771140"/>
          </a:xfrm>
        </p:grpSpPr>
        <p:sp>
          <p:nvSpPr>
            <p:cNvPr id="954" name="Shape 954"/>
            <p:cNvSpPr/>
            <p:nvPr/>
          </p:nvSpPr>
          <p:spPr>
            <a:xfrm>
              <a:off x="0" y="0"/>
              <a:ext cx="1049606" cy="771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75"/>
                  </a:moveTo>
                  <a:lnTo>
                    <a:pt x="0" y="4405"/>
                  </a:lnTo>
                  <a:cubicBezTo>
                    <a:pt x="0" y="4405"/>
                    <a:pt x="207" y="3573"/>
                    <a:pt x="983" y="3573"/>
                  </a:cubicBezTo>
                  <a:cubicBezTo>
                    <a:pt x="1760" y="3573"/>
                    <a:pt x="5188" y="3573"/>
                    <a:pt x="5188" y="3573"/>
                  </a:cubicBezTo>
                  <a:lnTo>
                    <a:pt x="7364" y="0"/>
                  </a:lnTo>
                  <a:lnTo>
                    <a:pt x="14184" y="0"/>
                  </a:lnTo>
                  <a:lnTo>
                    <a:pt x="15857" y="3522"/>
                  </a:lnTo>
                  <a:lnTo>
                    <a:pt x="20785" y="3522"/>
                  </a:lnTo>
                  <a:cubicBezTo>
                    <a:pt x="20785" y="3522"/>
                    <a:pt x="21600" y="3772"/>
                    <a:pt x="21600" y="4532"/>
                  </a:cubicBezTo>
                  <a:cubicBezTo>
                    <a:pt x="21600" y="5292"/>
                    <a:pt x="21600" y="20414"/>
                    <a:pt x="21600" y="20414"/>
                  </a:cubicBezTo>
                  <a:cubicBezTo>
                    <a:pt x="21600" y="20414"/>
                    <a:pt x="21477" y="21600"/>
                    <a:pt x="20836" y="21600"/>
                  </a:cubicBezTo>
                  <a:cubicBezTo>
                    <a:pt x="20195" y="21600"/>
                    <a:pt x="1088" y="21600"/>
                    <a:pt x="1088" y="21600"/>
                  </a:cubicBezTo>
                  <a:cubicBezTo>
                    <a:pt x="1088" y="21600"/>
                    <a:pt x="0" y="21417"/>
                    <a:pt x="0" y="20275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0453" y="43703"/>
              <a:ext cx="80982" cy="1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791816" y="180202"/>
              <a:ext cx="85931" cy="8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DFD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276235" y="180202"/>
              <a:ext cx="498395" cy="49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DFD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327793" y="231621"/>
              <a:ext cx="395280" cy="394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0" name="Shape 960"/>
          <p:cNvSpPr/>
          <p:nvPr/>
        </p:nvSpPr>
        <p:spPr>
          <a:xfrm>
            <a:off x="12641546" y="13091662"/>
            <a:ext cx="608184" cy="70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62B4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961" name="dog 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4774" y="8921084"/>
            <a:ext cx="6211889" cy="4883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/>
        </p:nvSpPr>
        <p:spPr>
          <a:xfrm>
            <a:off x="3427" y="46553"/>
            <a:ext cx="13709147" cy="24333735"/>
          </a:xfrm>
          <a:prstGeom prst="rect">
            <a:avLst/>
          </a:prstGeom>
          <a:gradFill>
            <a:gsLst>
              <a:gs pos="0">
                <a:srgbClr val="F0F0F1"/>
              </a:gs>
              <a:gs pos="100000">
                <a:srgbClr val="DCDCDC"/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12427340" y="260759"/>
            <a:ext cx="963925" cy="406991"/>
          </a:xfrm>
          <a:prstGeom prst="roundRect">
            <a:avLst>
              <a:gd name="adj" fmla="val 6805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12470181" y="303600"/>
            <a:ext cx="878243" cy="321309"/>
          </a:xfrm>
          <a:prstGeom prst="roundRect">
            <a:avLst>
              <a:gd name="adj" fmla="val 8619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13420005" y="396342"/>
            <a:ext cx="64263" cy="14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1481444" y="346441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82" name="Group 982"/>
          <p:cNvGrpSpPr/>
          <p:nvPr/>
        </p:nvGrpSpPr>
        <p:grpSpPr>
          <a:xfrm>
            <a:off x="281894" y="85500"/>
            <a:ext cx="13202375" cy="736088"/>
            <a:chOff x="0" y="10028"/>
            <a:chExt cx="13202374" cy="736087"/>
          </a:xfrm>
        </p:grpSpPr>
        <p:sp>
          <p:nvSpPr>
            <p:cNvPr id="968" name="Shape 968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641791" y="221274"/>
              <a:ext cx="510674" cy="1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27473" y="368852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813155" y="513743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976" name="Shape 976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977" name="Shape 977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801835" y="536927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983" name="Shape 983"/>
          <p:cNvSpPr/>
          <p:nvPr/>
        </p:nvSpPr>
        <p:spPr>
          <a:xfrm>
            <a:off x="5283590" y="4309241"/>
            <a:ext cx="3148820" cy="314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2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ABC</a:t>
            </a:r>
          </a:p>
        </p:txBody>
      </p:sp>
      <p:sp>
        <p:nvSpPr>
          <p:cNvPr id="984" name="Shape 984"/>
          <p:cNvSpPr/>
          <p:nvPr/>
        </p:nvSpPr>
        <p:spPr>
          <a:xfrm>
            <a:off x="1213687" y="4309241"/>
            <a:ext cx="3148820" cy="314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1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sp>
        <p:nvSpPr>
          <p:cNvPr id="985" name="Shape 985"/>
          <p:cNvSpPr/>
          <p:nvPr/>
        </p:nvSpPr>
        <p:spPr>
          <a:xfrm>
            <a:off x="9353492" y="4309241"/>
            <a:ext cx="3148820" cy="314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3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ABC</a:t>
            </a:r>
          </a:p>
        </p:txBody>
      </p:sp>
      <p:sp>
        <p:nvSpPr>
          <p:cNvPr id="986" name="Shape 986"/>
          <p:cNvSpPr/>
          <p:nvPr/>
        </p:nvSpPr>
        <p:spPr>
          <a:xfrm>
            <a:off x="5283590" y="8014994"/>
            <a:ext cx="3148820" cy="314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5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JKL</a:t>
            </a:r>
          </a:p>
        </p:txBody>
      </p:sp>
      <p:sp>
        <p:nvSpPr>
          <p:cNvPr id="987" name="Shape 987"/>
          <p:cNvSpPr/>
          <p:nvPr/>
        </p:nvSpPr>
        <p:spPr>
          <a:xfrm>
            <a:off x="1213687" y="8014994"/>
            <a:ext cx="3148820" cy="314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4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GHI</a:t>
            </a:r>
          </a:p>
        </p:txBody>
      </p:sp>
      <p:sp>
        <p:nvSpPr>
          <p:cNvPr id="988" name="Shape 988"/>
          <p:cNvSpPr/>
          <p:nvPr/>
        </p:nvSpPr>
        <p:spPr>
          <a:xfrm>
            <a:off x="9353492" y="8014994"/>
            <a:ext cx="3148820" cy="314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6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MNO</a:t>
            </a:r>
          </a:p>
        </p:txBody>
      </p:sp>
      <p:sp>
        <p:nvSpPr>
          <p:cNvPr id="989" name="Shape 989"/>
          <p:cNvSpPr/>
          <p:nvPr/>
        </p:nvSpPr>
        <p:spPr>
          <a:xfrm>
            <a:off x="5283590" y="11677907"/>
            <a:ext cx="3148820" cy="314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8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TUV</a:t>
            </a:r>
          </a:p>
        </p:txBody>
      </p:sp>
      <p:sp>
        <p:nvSpPr>
          <p:cNvPr id="990" name="Shape 990"/>
          <p:cNvSpPr/>
          <p:nvPr/>
        </p:nvSpPr>
        <p:spPr>
          <a:xfrm>
            <a:off x="1213687" y="11677907"/>
            <a:ext cx="3148820" cy="314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7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PQRS</a:t>
            </a:r>
          </a:p>
        </p:txBody>
      </p:sp>
      <p:sp>
        <p:nvSpPr>
          <p:cNvPr id="991" name="Shape 991"/>
          <p:cNvSpPr/>
          <p:nvPr/>
        </p:nvSpPr>
        <p:spPr>
          <a:xfrm>
            <a:off x="9353492" y="11677907"/>
            <a:ext cx="3148820" cy="314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9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WXYZ</a:t>
            </a:r>
          </a:p>
        </p:txBody>
      </p:sp>
      <p:sp>
        <p:nvSpPr>
          <p:cNvPr id="992" name="Shape 992"/>
          <p:cNvSpPr/>
          <p:nvPr/>
        </p:nvSpPr>
        <p:spPr>
          <a:xfrm>
            <a:off x="5283590" y="15383660"/>
            <a:ext cx="3148820" cy="3148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1180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0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</a:p>
        </p:txBody>
      </p:sp>
      <p:sp>
        <p:nvSpPr>
          <p:cNvPr id="993" name="Shape 993"/>
          <p:cNvSpPr/>
          <p:nvPr/>
        </p:nvSpPr>
        <p:spPr>
          <a:xfrm>
            <a:off x="1213687" y="15383660"/>
            <a:ext cx="3148820" cy="3148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lnSpc>
                <a:spcPct val="90000"/>
              </a:lnSpc>
              <a:defRPr sz="166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6600"/>
              <a:t>*</a:t>
            </a:r>
          </a:p>
        </p:txBody>
      </p:sp>
      <p:sp>
        <p:nvSpPr>
          <p:cNvPr id="994" name="Shape 994"/>
          <p:cNvSpPr/>
          <p:nvPr/>
        </p:nvSpPr>
        <p:spPr>
          <a:xfrm>
            <a:off x="9353492" y="15383660"/>
            <a:ext cx="3148820" cy="3148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C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defRPr sz="102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0200"/>
              <a:t>#</a:t>
            </a:r>
          </a:p>
        </p:txBody>
      </p:sp>
      <p:sp>
        <p:nvSpPr>
          <p:cNvPr id="995" name="Shape 995"/>
          <p:cNvSpPr/>
          <p:nvPr/>
        </p:nvSpPr>
        <p:spPr>
          <a:xfrm>
            <a:off x="3427" y="19153675"/>
            <a:ext cx="13709147" cy="2848933"/>
          </a:xfrm>
          <a:prstGeom prst="rect">
            <a:avLst/>
          </a:prstGeom>
          <a:gradFill>
            <a:gsLst>
              <a:gs pos="0">
                <a:srgbClr val="68E97E"/>
              </a:gs>
              <a:gs pos="100000">
                <a:srgbClr val="5CDD72"/>
              </a:gs>
            </a:gsLst>
            <a:lin ang="5400000"/>
          </a:gra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0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200">
                <a:solidFill>
                  <a:srgbClr val="FFFFFF"/>
                </a:solidFill>
              </a:rPr>
              <a:t>Call</a:t>
            </a:r>
          </a:p>
        </p:txBody>
      </p:sp>
      <p:sp>
        <p:nvSpPr>
          <p:cNvPr id="996" name="Shape 996"/>
          <p:cNvSpPr/>
          <p:nvPr/>
        </p:nvSpPr>
        <p:spPr>
          <a:xfrm>
            <a:off x="-38661" y="22021341"/>
            <a:ext cx="13788737" cy="21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9600" extrusionOk="0">
                <a:moveTo>
                  <a:pt x="0" y="9599"/>
                </a:moveTo>
                <a:cubicBezTo>
                  <a:pt x="0" y="9599"/>
                  <a:pt x="21600" y="-12000"/>
                  <a:pt x="21534" y="9600"/>
                </a:cubicBezTo>
              </a:path>
            </a:pathLst>
          </a:custGeom>
          <a:ln w="3175">
            <a:solidFill>
              <a:srgbClr val="575757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881669" y="22409598"/>
            <a:ext cx="993378" cy="94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000" name="Group 1000"/>
          <p:cNvGrpSpPr/>
          <p:nvPr/>
        </p:nvGrpSpPr>
        <p:grpSpPr>
          <a:xfrm>
            <a:off x="3612788" y="22345335"/>
            <a:ext cx="1049607" cy="1049607"/>
            <a:chOff x="0" y="0"/>
            <a:chExt cx="1049606" cy="1049606"/>
          </a:xfrm>
        </p:grpSpPr>
        <p:sp>
          <p:nvSpPr>
            <p:cNvPr id="998" name="Shape 998"/>
            <p:cNvSpPr/>
            <p:nvPr/>
          </p:nvSpPr>
          <p:spPr>
            <a:xfrm>
              <a:off x="0" y="-1"/>
              <a:ext cx="1049607" cy="1049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40471" y="178208"/>
              <a:ext cx="300263" cy="418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003" name="Group 1003"/>
          <p:cNvGrpSpPr/>
          <p:nvPr/>
        </p:nvGrpSpPr>
        <p:grpSpPr>
          <a:xfrm>
            <a:off x="6311776" y="22345335"/>
            <a:ext cx="1049607" cy="1049607"/>
            <a:chOff x="0" y="0"/>
            <a:chExt cx="1049606" cy="1049606"/>
          </a:xfrm>
        </p:grpSpPr>
        <p:sp>
          <p:nvSpPr>
            <p:cNvPr id="1001" name="Shape 1001"/>
            <p:cNvSpPr/>
            <p:nvPr/>
          </p:nvSpPr>
          <p:spPr>
            <a:xfrm>
              <a:off x="-1" y="0"/>
              <a:ext cx="1049608" cy="104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167937" y="183680"/>
              <a:ext cx="704987" cy="61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9" y="11750"/>
                  </a:moveTo>
                  <a:lnTo>
                    <a:pt x="13419" y="13603"/>
                  </a:lnTo>
                  <a:cubicBezTo>
                    <a:pt x="13715" y="13751"/>
                    <a:pt x="14054" y="13920"/>
                    <a:pt x="14432" y="14110"/>
                  </a:cubicBezTo>
                  <a:cubicBezTo>
                    <a:pt x="14812" y="14299"/>
                    <a:pt x="15203" y="14494"/>
                    <a:pt x="15606" y="14695"/>
                  </a:cubicBezTo>
                  <a:cubicBezTo>
                    <a:pt x="16009" y="14897"/>
                    <a:pt x="16417" y="15096"/>
                    <a:pt x="16828" y="15298"/>
                  </a:cubicBezTo>
                  <a:cubicBezTo>
                    <a:pt x="17240" y="15498"/>
                    <a:pt x="17633" y="15684"/>
                    <a:pt x="18003" y="15861"/>
                  </a:cubicBezTo>
                  <a:cubicBezTo>
                    <a:pt x="18373" y="16033"/>
                    <a:pt x="18706" y="16188"/>
                    <a:pt x="19002" y="16327"/>
                  </a:cubicBezTo>
                  <a:cubicBezTo>
                    <a:pt x="19299" y="16465"/>
                    <a:pt x="19539" y="16569"/>
                    <a:pt x="19724" y="16643"/>
                  </a:cubicBezTo>
                  <a:cubicBezTo>
                    <a:pt x="20113" y="16802"/>
                    <a:pt x="20428" y="17042"/>
                    <a:pt x="20669" y="17365"/>
                  </a:cubicBezTo>
                  <a:cubicBezTo>
                    <a:pt x="20910" y="17686"/>
                    <a:pt x="21100" y="18014"/>
                    <a:pt x="21239" y="18354"/>
                  </a:cubicBezTo>
                  <a:cubicBezTo>
                    <a:pt x="21405" y="18745"/>
                    <a:pt x="21526" y="19156"/>
                    <a:pt x="21600" y="19589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19589"/>
                  </a:lnTo>
                  <a:cubicBezTo>
                    <a:pt x="83" y="19156"/>
                    <a:pt x="208" y="18745"/>
                    <a:pt x="374" y="18354"/>
                  </a:cubicBezTo>
                  <a:cubicBezTo>
                    <a:pt x="513" y="18014"/>
                    <a:pt x="703" y="17687"/>
                    <a:pt x="944" y="17365"/>
                  </a:cubicBezTo>
                  <a:cubicBezTo>
                    <a:pt x="1185" y="17042"/>
                    <a:pt x="1495" y="16802"/>
                    <a:pt x="1875" y="16643"/>
                  </a:cubicBezTo>
                  <a:cubicBezTo>
                    <a:pt x="2069" y="16570"/>
                    <a:pt x="2325" y="16462"/>
                    <a:pt x="2639" y="16318"/>
                  </a:cubicBezTo>
                  <a:cubicBezTo>
                    <a:pt x="2955" y="16176"/>
                    <a:pt x="3306" y="16012"/>
                    <a:pt x="3695" y="15828"/>
                  </a:cubicBezTo>
                  <a:cubicBezTo>
                    <a:pt x="4083" y="15643"/>
                    <a:pt x="4494" y="15445"/>
                    <a:pt x="4924" y="15234"/>
                  </a:cubicBezTo>
                  <a:cubicBezTo>
                    <a:pt x="5354" y="15023"/>
                    <a:pt x="5783" y="14812"/>
                    <a:pt x="6208" y="14601"/>
                  </a:cubicBezTo>
                  <a:cubicBezTo>
                    <a:pt x="6635" y="14389"/>
                    <a:pt x="7037" y="14191"/>
                    <a:pt x="7417" y="14000"/>
                  </a:cubicBezTo>
                  <a:cubicBezTo>
                    <a:pt x="7798" y="13808"/>
                    <a:pt x="8131" y="13640"/>
                    <a:pt x="8418" y="13493"/>
                  </a:cubicBezTo>
                  <a:lnTo>
                    <a:pt x="8418" y="11687"/>
                  </a:lnTo>
                  <a:cubicBezTo>
                    <a:pt x="8400" y="11603"/>
                    <a:pt x="8369" y="11474"/>
                    <a:pt x="8328" y="11299"/>
                  </a:cubicBezTo>
                  <a:cubicBezTo>
                    <a:pt x="8285" y="11124"/>
                    <a:pt x="8242" y="10948"/>
                    <a:pt x="8195" y="10767"/>
                  </a:cubicBezTo>
                  <a:cubicBezTo>
                    <a:pt x="8141" y="10558"/>
                    <a:pt x="8075" y="10330"/>
                    <a:pt x="8001" y="10087"/>
                  </a:cubicBezTo>
                  <a:cubicBezTo>
                    <a:pt x="7733" y="9517"/>
                    <a:pt x="7520" y="8871"/>
                    <a:pt x="7362" y="8148"/>
                  </a:cubicBezTo>
                  <a:cubicBezTo>
                    <a:pt x="7204" y="7425"/>
                    <a:pt x="7125" y="6656"/>
                    <a:pt x="7125" y="5844"/>
                  </a:cubicBezTo>
                  <a:cubicBezTo>
                    <a:pt x="7125" y="4777"/>
                    <a:pt x="7225" y="3874"/>
                    <a:pt x="7424" y="3136"/>
                  </a:cubicBezTo>
                  <a:cubicBezTo>
                    <a:pt x="7623" y="2396"/>
                    <a:pt x="7894" y="1794"/>
                    <a:pt x="8237" y="1331"/>
                  </a:cubicBezTo>
                  <a:cubicBezTo>
                    <a:pt x="8579" y="866"/>
                    <a:pt x="8979" y="528"/>
                    <a:pt x="9438" y="317"/>
                  </a:cubicBezTo>
                  <a:cubicBezTo>
                    <a:pt x="9896" y="105"/>
                    <a:pt x="10390" y="0"/>
                    <a:pt x="10918" y="0"/>
                  </a:cubicBezTo>
                  <a:cubicBezTo>
                    <a:pt x="11437" y="0"/>
                    <a:pt x="11925" y="103"/>
                    <a:pt x="12383" y="309"/>
                  </a:cubicBezTo>
                  <a:cubicBezTo>
                    <a:pt x="12842" y="515"/>
                    <a:pt x="13244" y="846"/>
                    <a:pt x="13592" y="1306"/>
                  </a:cubicBezTo>
                  <a:cubicBezTo>
                    <a:pt x="13939" y="1766"/>
                    <a:pt x="14212" y="2368"/>
                    <a:pt x="14412" y="3113"/>
                  </a:cubicBezTo>
                  <a:cubicBezTo>
                    <a:pt x="14611" y="3855"/>
                    <a:pt x="14710" y="4768"/>
                    <a:pt x="14710" y="5844"/>
                  </a:cubicBezTo>
                  <a:cubicBezTo>
                    <a:pt x="14710" y="6636"/>
                    <a:pt x="14634" y="7387"/>
                    <a:pt x="14482" y="8100"/>
                  </a:cubicBezTo>
                  <a:cubicBezTo>
                    <a:pt x="14329" y="8813"/>
                    <a:pt x="14118" y="9453"/>
                    <a:pt x="13850" y="10025"/>
                  </a:cubicBezTo>
                  <a:cubicBezTo>
                    <a:pt x="13775" y="10287"/>
                    <a:pt x="13706" y="10535"/>
                    <a:pt x="13642" y="10767"/>
                  </a:cubicBezTo>
                  <a:cubicBezTo>
                    <a:pt x="13586" y="10969"/>
                    <a:pt x="13535" y="11162"/>
                    <a:pt x="13489" y="11345"/>
                  </a:cubicBezTo>
                  <a:cubicBezTo>
                    <a:pt x="13442" y="11531"/>
                    <a:pt x="13419" y="11667"/>
                    <a:pt x="13419" y="11750"/>
                  </a:cubicBezTo>
                  <a:close/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75025" y="22366757"/>
            <a:ext cx="1006767" cy="1006766"/>
            <a:chOff x="0" y="0"/>
            <a:chExt cx="1006765" cy="1006765"/>
          </a:xfrm>
        </p:grpSpPr>
        <p:sp>
          <p:nvSpPr>
            <p:cNvPr id="1004" name="Shape 1004"/>
            <p:cNvSpPr/>
            <p:nvPr/>
          </p:nvSpPr>
          <p:spPr>
            <a:xfrm>
              <a:off x="0" y="0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364149" y="0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728298" y="0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0" y="364149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364149" y="364149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728298" y="364149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0" y="728298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364149" y="728298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728298" y="728298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579F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17" name="Group 1017"/>
          <p:cNvGrpSpPr/>
          <p:nvPr/>
        </p:nvGrpSpPr>
        <p:grpSpPr>
          <a:xfrm>
            <a:off x="11731173" y="22602383"/>
            <a:ext cx="1242392" cy="550534"/>
            <a:chOff x="0" y="0"/>
            <a:chExt cx="1242391" cy="550532"/>
          </a:xfrm>
        </p:grpSpPr>
        <p:sp>
          <p:nvSpPr>
            <p:cNvPr id="1014" name="Shape 1014"/>
            <p:cNvSpPr/>
            <p:nvPr/>
          </p:nvSpPr>
          <p:spPr>
            <a:xfrm>
              <a:off x="0" y="-1"/>
              <a:ext cx="535514" cy="535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706877" y="-1"/>
              <a:ext cx="535515" cy="535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74534" y="550532"/>
              <a:ext cx="710813" cy="1"/>
            </a:xfrm>
            <a:prstGeom prst="line">
              <a:avLst/>
            </a:prstGeom>
            <a:noFill/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18" name="Shape 1018"/>
          <p:cNvSpPr/>
          <p:nvPr/>
        </p:nvSpPr>
        <p:spPr>
          <a:xfrm>
            <a:off x="428734" y="23520923"/>
            <a:ext cx="18912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929292"/>
                </a:solidFill>
              </a:rPr>
              <a:t>Favorites</a:t>
            </a:r>
          </a:p>
        </p:txBody>
      </p:sp>
      <p:sp>
        <p:nvSpPr>
          <p:cNvPr id="1019" name="Shape 1019"/>
          <p:cNvSpPr/>
          <p:nvPr/>
        </p:nvSpPr>
        <p:spPr>
          <a:xfrm>
            <a:off x="3245458" y="23520923"/>
            <a:ext cx="17414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929292"/>
                </a:solidFill>
              </a:rPr>
              <a:t>Recents</a:t>
            </a:r>
          </a:p>
        </p:txBody>
      </p:sp>
      <p:sp>
        <p:nvSpPr>
          <p:cNvPr id="1020" name="Shape 1020"/>
          <p:cNvSpPr/>
          <p:nvPr/>
        </p:nvSpPr>
        <p:spPr>
          <a:xfrm>
            <a:off x="5882649" y="23520923"/>
            <a:ext cx="19078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929292"/>
                </a:solidFill>
              </a:rPr>
              <a:t>Contacts</a:t>
            </a:r>
          </a:p>
        </p:txBody>
      </p:sp>
      <p:sp>
        <p:nvSpPr>
          <p:cNvPr id="1021" name="Shape 1021"/>
          <p:cNvSpPr/>
          <p:nvPr/>
        </p:nvSpPr>
        <p:spPr>
          <a:xfrm>
            <a:off x="11358257" y="23520923"/>
            <a:ext cx="1966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929292"/>
                </a:solidFill>
              </a:rPr>
              <a:t>Voicemail</a:t>
            </a:r>
          </a:p>
        </p:txBody>
      </p:sp>
      <p:sp>
        <p:nvSpPr>
          <p:cNvPr id="1022" name="Shape 1022"/>
          <p:cNvSpPr/>
          <p:nvPr/>
        </p:nvSpPr>
        <p:spPr>
          <a:xfrm>
            <a:off x="8804736" y="23520923"/>
            <a:ext cx="16330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579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579F9"/>
                </a:solidFill>
              </a:rPr>
              <a:t>Keypad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6815159" y="4544867"/>
            <a:ext cx="6319060" cy="921084"/>
          </a:xfrm>
          <a:prstGeom prst="roundRect">
            <a:avLst>
              <a:gd name="adj" fmla="val 6938"/>
            </a:avLst>
          </a:prstGeom>
          <a:solidFill>
            <a:srgbClr val="1478F8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Inbox</a:t>
            </a:r>
          </a:p>
        </p:txBody>
      </p:sp>
      <p:sp>
        <p:nvSpPr>
          <p:cNvPr id="113" name="Shape 113"/>
          <p:cNvSpPr/>
          <p:nvPr/>
        </p:nvSpPr>
        <p:spPr>
          <a:xfrm>
            <a:off x="496099" y="4566287"/>
            <a:ext cx="6511845" cy="878243"/>
          </a:xfrm>
          <a:prstGeom prst="roundRect">
            <a:avLst>
              <a:gd name="adj" fmla="val 9398"/>
            </a:avLst>
          </a:prstGeom>
          <a:solidFill>
            <a:srgbClr val="FFFFFF"/>
          </a:solidFill>
          <a:ln w="25400">
            <a:solidFill>
              <a:srgbClr val="1478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4000">
                <a:solidFill>
                  <a:srgbClr val="147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1478F8"/>
                </a:solidFill>
              </a:rPr>
              <a:t>          All Mailboxes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945930" y="19496403"/>
            <a:ext cx="11481417" cy="1306654"/>
            <a:chOff x="0" y="0"/>
            <a:chExt cx="11481415" cy="1306652"/>
          </a:xfrm>
        </p:grpSpPr>
        <p:grpSp>
          <p:nvGrpSpPr>
            <p:cNvPr id="117" name="Group 117"/>
            <p:cNvGrpSpPr/>
            <p:nvPr/>
          </p:nvGrpSpPr>
          <p:grpSpPr>
            <a:xfrm>
              <a:off x="0" y="-1"/>
              <a:ext cx="11481416" cy="1306654"/>
              <a:chOff x="0" y="0"/>
              <a:chExt cx="11481415" cy="1306653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0" y="0"/>
                <a:ext cx="11481416" cy="1306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182"/>
                    </a:moveTo>
                    <a:lnTo>
                      <a:pt x="0" y="3418"/>
                    </a:lnTo>
                    <a:cubicBezTo>
                      <a:pt x="0" y="1530"/>
                      <a:pt x="174" y="0"/>
                      <a:pt x="389" y="0"/>
                    </a:cubicBezTo>
                    <a:lnTo>
                      <a:pt x="21211" y="0"/>
                    </a:lnTo>
                    <a:cubicBezTo>
                      <a:pt x="21426" y="0"/>
                      <a:pt x="21600" y="1530"/>
                      <a:pt x="21600" y="3418"/>
                    </a:cubicBezTo>
                    <a:lnTo>
                      <a:pt x="21600" y="18182"/>
                    </a:lnTo>
                    <a:cubicBezTo>
                      <a:pt x="21600" y="20070"/>
                      <a:pt x="21426" y="21600"/>
                      <a:pt x="21211" y="21600"/>
                    </a:cubicBezTo>
                    <a:lnTo>
                      <a:pt x="389" y="21600"/>
                    </a:lnTo>
                    <a:cubicBezTo>
                      <a:pt x="174" y="21600"/>
                      <a:pt x="0" y="20070"/>
                      <a:pt x="0" y="18182"/>
                    </a:cubicBezTo>
                    <a:close/>
                  </a:path>
                </a:pathLst>
              </a:custGeom>
              <a:solidFill>
                <a:srgbClr val="292929">
                  <a:alpha val="95000"/>
                </a:srgb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8523" tIns="128523" rIns="128523" bIns="128523" numCol="1" anchor="ctr">
                <a:noAutofit/>
              </a:bodyPr>
              <a:lstStyle>
                <a:lvl1pPr algn="l">
                  <a:defRPr sz="40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000">
                    <a:solidFill>
                      <a:srgbClr val="FFFFFF"/>
                    </a:solidFill>
                  </a:rPr>
                  <a:t>           Select                      Select All        </a:t>
                </a: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804340" y="0"/>
                <a:ext cx="1" cy="1297421"/>
              </a:xfrm>
              <a:prstGeom prst="line">
                <a:avLst/>
              </a:prstGeom>
              <a:noFill/>
              <a:ln w="12700" cap="flat">
                <a:solidFill>
                  <a:srgbClr val="969696">
                    <a:alpha val="9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10342211" y="0"/>
                <a:ext cx="1" cy="1297421"/>
              </a:xfrm>
              <a:prstGeom prst="line">
                <a:avLst/>
              </a:prstGeom>
              <a:noFill/>
              <a:ln w="12700" cap="flat">
                <a:solidFill>
                  <a:srgbClr val="969696">
                    <a:alpha val="9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18" name="Shape 118"/>
            <p:cNvSpPr/>
            <p:nvPr/>
          </p:nvSpPr>
          <p:spPr>
            <a:xfrm rot="5400000">
              <a:off x="10731690" y="460541"/>
              <a:ext cx="364150" cy="36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>
                <a:alpha val="9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" name="Group 127"/>
          <p:cNvGrpSpPr/>
          <p:nvPr/>
        </p:nvGrpSpPr>
        <p:grpSpPr>
          <a:xfrm>
            <a:off x="945930" y="21831242"/>
            <a:ext cx="10089076" cy="1542280"/>
            <a:chOff x="0" y="0"/>
            <a:chExt cx="10089074" cy="1542278"/>
          </a:xfrm>
        </p:grpSpPr>
        <p:grpSp>
          <p:nvGrpSpPr>
            <p:cNvPr id="123" name="Group 123"/>
            <p:cNvGrpSpPr/>
            <p:nvPr/>
          </p:nvGrpSpPr>
          <p:grpSpPr>
            <a:xfrm>
              <a:off x="0" y="0"/>
              <a:ext cx="10089075" cy="1542279"/>
              <a:chOff x="0" y="0"/>
              <a:chExt cx="10089074" cy="1542278"/>
            </a:xfrm>
          </p:grpSpPr>
          <p:sp>
            <p:nvSpPr>
              <p:cNvPr id="120" name="Shape 120"/>
              <p:cNvSpPr/>
              <p:nvPr/>
            </p:nvSpPr>
            <p:spPr>
              <a:xfrm>
                <a:off x="0" y="0"/>
                <a:ext cx="10089075" cy="1542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704"/>
                    </a:moveTo>
                    <a:lnTo>
                      <a:pt x="0" y="2896"/>
                    </a:lnTo>
                    <a:cubicBezTo>
                      <a:pt x="0" y="1297"/>
                      <a:pt x="198" y="0"/>
                      <a:pt x="443" y="0"/>
                    </a:cubicBezTo>
                    <a:lnTo>
                      <a:pt x="21157" y="0"/>
                    </a:lnTo>
                    <a:cubicBezTo>
                      <a:pt x="21402" y="0"/>
                      <a:pt x="21600" y="1297"/>
                      <a:pt x="21600" y="2896"/>
                    </a:cubicBezTo>
                    <a:lnTo>
                      <a:pt x="21600" y="18704"/>
                    </a:lnTo>
                    <a:cubicBezTo>
                      <a:pt x="21600" y="20303"/>
                      <a:pt x="21402" y="21600"/>
                      <a:pt x="21157" y="21600"/>
                    </a:cubicBezTo>
                    <a:lnTo>
                      <a:pt x="443" y="21600"/>
                    </a:lnTo>
                    <a:cubicBezTo>
                      <a:pt x="198" y="21600"/>
                      <a:pt x="0" y="20303"/>
                      <a:pt x="0" y="18704"/>
                    </a:cubicBezTo>
                    <a:close/>
                  </a:path>
                </a:pathLst>
              </a:custGeom>
              <a:solidFill>
                <a:srgbClr val="292929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8523" tIns="128523" rIns="128523" bIns="128523" numCol="1" anchor="ctr">
                <a:noAutofit/>
              </a:bodyPr>
              <a:lstStyle>
                <a:lvl1pPr algn="l">
                  <a:defRPr sz="4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600">
                    <a:solidFill>
                      <a:srgbClr val="FFFFFF"/>
                    </a:solidFill>
                  </a:rPr>
                  <a:t>              </a:t>
                </a:r>
              </a:p>
            </p:txBody>
          </p:sp>
          <p:sp>
            <p:nvSpPr>
              <p:cNvPr id="121" name="Shape 121"/>
              <p:cNvSpPr/>
              <p:nvPr/>
            </p:nvSpPr>
            <p:spPr>
              <a:xfrm flipH="1">
                <a:off x="3148819" y="0"/>
                <a:ext cx="1" cy="1531382"/>
              </a:xfrm>
              <a:prstGeom prst="line">
                <a:avLst/>
              </a:prstGeom>
              <a:noFill/>
              <a:ln w="12700" cap="flat">
                <a:solidFill>
                  <a:srgbClr val="96969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7111619" y="0"/>
                <a:ext cx="1" cy="1531382"/>
              </a:xfrm>
              <a:prstGeom prst="line">
                <a:avLst/>
              </a:prstGeom>
              <a:noFill/>
              <a:ln w="12700" cap="flat">
                <a:solidFill>
                  <a:srgbClr val="96969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24" name="Shape 124"/>
            <p:cNvSpPr/>
            <p:nvPr/>
          </p:nvSpPr>
          <p:spPr>
            <a:xfrm>
              <a:off x="3179507" y="366100"/>
              <a:ext cx="3898539" cy="810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261" tIns="64261" rIns="64261" bIns="64261" numCol="1" anchor="ctr">
              <a:spAutoFit/>
            </a:bodyPr>
            <a:lstStyle>
              <a:lvl1pPr>
                <a:defRPr sz="4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600">
                  <a:solidFill>
                    <a:srgbClr val="FFFFFF"/>
                  </a:solidFill>
                </a:rPr>
                <a:t>Select All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7111619" y="366100"/>
              <a:ext cx="2977456" cy="810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261" tIns="64261" rIns="64261" bIns="64261" numCol="1" anchor="ctr">
              <a:spAutoFit/>
            </a:bodyPr>
            <a:lstStyle>
              <a:lvl1pPr>
                <a:defRPr sz="4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600">
                  <a:solidFill>
                    <a:srgbClr val="FFFFFF"/>
                  </a:solidFill>
                </a:rPr>
                <a:t>Paste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30688" y="366100"/>
              <a:ext cx="3105979" cy="810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261" tIns="64261" rIns="64261" bIns="64261" numCol="1" anchor="ctr">
              <a:spAutoFit/>
            </a:bodyPr>
            <a:lstStyle>
              <a:lvl1pPr>
                <a:defRPr sz="4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600">
                  <a:solidFill>
                    <a:srgbClr val="FFFFFF"/>
                  </a:solidFill>
                </a:rPr>
                <a:t>Select</a:t>
              </a:r>
            </a:p>
          </p:txBody>
        </p:sp>
      </p:grpSp>
      <p:sp>
        <p:nvSpPr>
          <p:cNvPr id="128" name="Shape 128"/>
          <p:cNvSpPr/>
          <p:nvPr/>
        </p:nvSpPr>
        <p:spPr>
          <a:xfrm>
            <a:off x="1153102" y="346441"/>
            <a:ext cx="3135052" cy="942505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F7DA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7DA66"/>
                </a:solidFill>
              </a:rPr>
              <a:t>Accounts</a:t>
            </a:r>
          </a:p>
        </p:txBody>
      </p:sp>
      <p:sp>
        <p:nvSpPr>
          <p:cNvPr id="129" name="Shape 129"/>
          <p:cNvSpPr/>
          <p:nvPr/>
        </p:nvSpPr>
        <p:spPr>
          <a:xfrm>
            <a:off x="449795" y="479345"/>
            <a:ext cx="375687" cy="72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88900">
            <a:solidFill>
              <a:srgbClr val="FDCE3F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1906213" y="346441"/>
            <a:ext cx="1575695" cy="942505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F7DA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7DA66"/>
                </a:solidFill>
              </a:rPr>
              <a:t>New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7276" y="2039239"/>
            <a:ext cx="13717012" cy="1439540"/>
            <a:chOff x="0" y="21996"/>
            <a:chExt cx="13717010" cy="1439538"/>
          </a:xfrm>
        </p:grpSpPr>
        <p:sp>
          <p:nvSpPr>
            <p:cNvPr id="131" name="Shape 131"/>
            <p:cNvSpPr/>
            <p:nvPr/>
          </p:nvSpPr>
          <p:spPr>
            <a:xfrm>
              <a:off x="12008463" y="46682"/>
              <a:ext cx="1335202" cy="934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5400">
                  <a:solidFill>
                    <a:srgbClr val="76C3E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76C3E9"/>
                  </a:solidFill>
                </a:rPr>
                <a:t>Edit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5578120" y="21996"/>
              <a:ext cx="2500275" cy="984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56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/>
              </a:pPr>
              <a:r>
                <a:rPr sz="5600"/>
                <a:t>Movies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369117" y="46682"/>
              <a:ext cx="1779600" cy="934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5400">
                  <a:solidFill>
                    <a:srgbClr val="76C3E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76C3E9"/>
                  </a:solidFill>
                </a:rPr>
                <a:t>Store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1461533"/>
              <a:ext cx="13717012" cy="2"/>
            </a:xfrm>
            <a:prstGeom prst="line">
              <a:avLst/>
            </a:prstGeom>
            <a:noFill/>
            <a:ln w="127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36" name="Shape 136"/>
          <p:cNvSpPr/>
          <p:nvPr/>
        </p:nvSpPr>
        <p:spPr>
          <a:xfrm>
            <a:off x="1181556" y="10456936"/>
            <a:ext cx="1028187" cy="1028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1579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000">
                <a:solidFill>
                  <a:srgbClr val="1579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579F8"/>
                </a:solidFill>
              </a:rPr>
              <a:t>i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6793738" y="10799594"/>
            <a:ext cx="1018125" cy="385613"/>
            <a:chOff x="0" y="0"/>
            <a:chExt cx="1018124" cy="385611"/>
          </a:xfrm>
        </p:grpSpPr>
        <p:sp>
          <p:nvSpPr>
            <p:cNvPr id="137" name="Shape 137"/>
            <p:cNvSpPr/>
            <p:nvPr/>
          </p:nvSpPr>
          <p:spPr>
            <a:xfrm flipV="1">
              <a:off x="0" y="0"/>
              <a:ext cx="1018125" cy="4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flipV="1">
              <a:off x="0" y="192784"/>
              <a:ext cx="1018125" cy="4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flipV="1">
              <a:off x="0" y="385569"/>
              <a:ext cx="1018125" cy="4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5" name="Group 145"/>
          <p:cNvGrpSpPr/>
          <p:nvPr/>
        </p:nvGrpSpPr>
        <p:grpSpPr>
          <a:xfrm>
            <a:off x="3216508" y="10456936"/>
            <a:ext cx="1028187" cy="1028187"/>
            <a:chOff x="0" y="0"/>
            <a:chExt cx="1028185" cy="1028185"/>
          </a:xfrm>
        </p:grpSpPr>
        <p:sp>
          <p:nvSpPr>
            <p:cNvPr id="141" name="Shape 141"/>
            <p:cNvSpPr/>
            <p:nvPr/>
          </p:nvSpPr>
          <p:spPr>
            <a:xfrm>
              <a:off x="-1" y="-1"/>
              <a:ext cx="1028187" cy="1028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73DA64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solidFill>
                    <a:srgbClr val="1579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44" name="Group 144"/>
            <p:cNvGrpSpPr/>
            <p:nvPr/>
          </p:nvGrpSpPr>
          <p:grpSpPr>
            <a:xfrm>
              <a:off x="218569" y="214773"/>
              <a:ext cx="596853" cy="596853"/>
              <a:chOff x="0" y="0"/>
              <a:chExt cx="596852" cy="596852"/>
            </a:xfrm>
          </p:grpSpPr>
          <p:sp>
            <p:nvSpPr>
              <p:cNvPr id="142" name="Shape 142"/>
              <p:cNvSpPr/>
              <p:nvPr/>
            </p:nvSpPr>
            <p:spPr>
              <a:xfrm flipH="1">
                <a:off x="302533" y="-1"/>
                <a:ext cx="2372" cy="596854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3" name="Shape 143"/>
              <p:cNvSpPr/>
              <p:nvPr/>
            </p:nvSpPr>
            <p:spPr>
              <a:xfrm flipV="1">
                <a:off x="0" y="297793"/>
                <a:ext cx="596853" cy="2372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48" name="Group 148"/>
          <p:cNvGrpSpPr/>
          <p:nvPr/>
        </p:nvGrpSpPr>
        <p:grpSpPr>
          <a:xfrm>
            <a:off x="5058674" y="10478356"/>
            <a:ext cx="1028187" cy="1028187"/>
            <a:chOff x="0" y="0"/>
            <a:chExt cx="1028185" cy="1028185"/>
          </a:xfrm>
        </p:grpSpPr>
        <p:sp>
          <p:nvSpPr>
            <p:cNvPr id="146" name="Shape 146"/>
            <p:cNvSpPr/>
            <p:nvPr/>
          </p:nvSpPr>
          <p:spPr>
            <a:xfrm>
              <a:off x="-1" y="-1"/>
              <a:ext cx="1028187" cy="1028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F4832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solidFill>
                    <a:srgbClr val="1579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flipV="1">
              <a:off x="218569" y="512567"/>
              <a:ext cx="596853" cy="237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9" name="Shape 149"/>
          <p:cNvSpPr/>
          <p:nvPr/>
        </p:nvSpPr>
        <p:spPr>
          <a:xfrm>
            <a:off x="8614484" y="9771478"/>
            <a:ext cx="3812857" cy="2420522"/>
          </a:xfrm>
          <a:prstGeom prst="rect">
            <a:avLst/>
          </a:prstGeom>
          <a:solidFill>
            <a:srgbClr val="EF483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6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FFFFFF"/>
                </a:solidFill>
              </a:rPr>
              <a:t>Delete</a:t>
            </a:r>
          </a:p>
        </p:txBody>
      </p:sp>
      <p:grpSp>
        <p:nvGrpSpPr>
          <p:cNvPr id="152" name="Group 152"/>
          <p:cNvGrpSpPr/>
          <p:nvPr/>
        </p:nvGrpSpPr>
        <p:grpSpPr>
          <a:xfrm>
            <a:off x="1192267" y="13927063"/>
            <a:ext cx="921084" cy="921084"/>
            <a:chOff x="0" y="0"/>
            <a:chExt cx="921083" cy="921083"/>
          </a:xfrm>
        </p:grpSpPr>
        <p:sp>
          <p:nvSpPr>
            <p:cNvPr id="150" name="Shape 150"/>
            <p:cNvSpPr/>
            <p:nvPr/>
          </p:nvSpPr>
          <p:spPr>
            <a:xfrm>
              <a:off x="0" y="0"/>
              <a:ext cx="921084" cy="92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508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11025" y="156387"/>
              <a:ext cx="263496" cy="366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3280769" y="14312633"/>
            <a:ext cx="942505" cy="171365"/>
            <a:chOff x="0" y="0"/>
            <a:chExt cx="942503" cy="171364"/>
          </a:xfrm>
        </p:grpSpPr>
        <p:sp>
          <p:nvSpPr>
            <p:cNvPr id="153" name="Shape 153"/>
            <p:cNvSpPr/>
            <p:nvPr/>
          </p:nvSpPr>
          <p:spPr>
            <a:xfrm>
              <a:off x="771139" y="0"/>
              <a:ext cx="171365" cy="17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1F1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385569" y="0"/>
              <a:ext cx="171366" cy="17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1F1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1" y="0"/>
              <a:ext cx="171366" cy="17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21F1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3" name="Group 163"/>
          <p:cNvGrpSpPr/>
          <p:nvPr/>
        </p:nvGrpSpPr>
        <p:grpSpPr>
          <a:xfrm>
            <a:off x="5051980" y="13927063"/>
            <a:ext cx="1057363" cy="942504"/>
            <a:chOff x="0" y="0"/>
            <a:chExt cx="1057361" cy="942503"/>
          </a:xfrm>
        </p:grpSpPr>
        <p:sp>
          <p:nvSpPr>
            <p:cNvPr id="157" name="Shape 157"/>
            <p:cNvSpPr/>
            <p:nvPr/>
          </p:nvSpPr>
          <p:spPr>
            <a:xfrm>
              <a:off x="0" y="0"/>
              <a:ext cx="235626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242222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96373" y="132435"/>
              <a:ext cx="760989" cy="1"/>
            </a:xfrm>
            <a:prstGeom prst="line">
              <a:avLst/>
            </a:prstGeom>
            <a:noFill/>
            <a:ln w="508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364149"/>
              <a:ext cx="235626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242222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96373" y="496584"/>
              <a:ext cx="760989" cy="1"/>
            </a:xfrm>
            <a:prstGeom prst="line">
              <a:avLst/>
            </a:prstGeom>
            <a:noFill/>
            <a:ln w="508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728298"/>
              <a:ext cx="235626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242222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96373" y="860733"/>
              <a:ext cx="760989" cy="1"/>
            </a:xfrm>
            <a:prstGeom prst="line">
              <a:avLst/>
            </a:prstGeom>
            <a:noFill/>
            <a:ln w="508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7325553" y="13847139"/>
            <a:ext cx="985351" cy="921087"/>
            <a:chOff x="0" y="0"/>
            <a:chExt cx="985349" cy="921085"/>
          </a:xfrm>
        </p:grpSpPr>
        <p:sp>
          <p:nvSpPr>
            <p:cNvPr id="164" name="Shape 164"/>
            <p:cNvSpPr/>
            <p:nvPr/>
          </p:nvSpPr>
          <p:spPr>
            <a:xfrm>
              <a:off x="-1" y="-1"/>
              <a:ext cx="726770" cy="71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508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61735" y="601898"/>
              <a:ext cx="323615" cy="319188"/>
            </a:xfrm>
            <a:prstGeom prst="line">
              <a:avLst/>
            </a:prstGeom>
            <a:noFill/>
            <a:ln w="508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7" name="Shape 167"/>
          <p:cNvSpPr/>
          <p:nvPr/>
        </p:nvSpPr>
        <p:spPr>
          <a:xfrm>
            <a:off x="7307831" y="16347585"/>
            <a:ext cx="993379" cy="94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ln w="50800">
            <a:solidFill>
              <a:srgbClr val="24222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1" name="Group 171"/>
          <p:cNvGrpSpPr/>
          <p:nvPr/>
        </p:nvGrpSpPr>
        <p:grpSpPr>
          <a:xfrm>
            <a:off x="1195901" y="16303113"/>
            <a:ext cx="767301" cy="974068"/>
            <a:chOff x="0" y="0"/>
            <a:chExt cx="767299" cy="974067"/>
          </a:xfrm>
        </p:grpSpPr>
        <p:sp>
          <p:nvSpPr>
            <p:cNvPr id="168" name="Shape 168"/>
            <p:cNvSpPr/>
            <p:nvPr/>
          </p:nvSpPr>
          <p:spPr>
            <a:xfrm>
              <a:off x="0" y="263614"/>
              <a:ext cx="767300" cy="71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3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"/>
                  </a:lnTo>
                  <a:lnTo>
                    <a:pt x="14892" y="13"/>
                  </a:lnTo>
                </a:path>
              </a:pathLst>
            </a:custGeom>
            <a:noFill/>
            <a:ln w="508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403020" y="0"/>
              <a:ext cx="1" cy="695122"/>
            </a:xfrm>
            <a:prstGeom prst="line">
              <a:avLst/>
            </a:prstGeom>
            <a:noFill/>
            <a:ln w="508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203926" y="514116"/>
              <a:ext cx="369518" cy="187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7"/>
                  </a:moveTo>
                  <a:lnTo>
                    <a:pt x="10969" y="21600"/>
                  </a:lnTo>
                  <a:lnTo>
                    <a:pt x="0" y="0"/>
                  </a:lnTo>
                </a:path>
              </a:pathLst>
            </a:custGeom>
            <a:noFill/>
            <a:ln w="50800" cap="flat">
              <a:solidFill>
                <a:srgbClr val="24222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2" name="Shape 172"/>
          <p:cNvSpPr/>
          <p:nvPr/>
        </p:nvSpPr>
        <p:spPr>
          <a:xfrm>
            <a:off x="3259349" y="16326164"/>
            <a:ext cx="942504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24222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3410149" y="16491101"/>
            <a:ext cx="633050" cy="554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ln w="50800">
            <a:solidFill>
              <a:srgbClr val="242222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5077830" y="16403963"/>
            <a:ext cx="1032012" cy="813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cubicBezTo>
                  <a:pt x="1350" y="1893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20250" y="18931"/>
                  <a:pt x="20250" y="18931"/>
                </a:cubicBez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242222">
              <a:alpha val="75000"/>
            </a:srgbClr>
          </a:solidFill>
          <a:ln w="25400">
            <a:miter lim="400000"/>
          </a:ln>
          <a:effectLst>
            <a:outerShdw blurRad="12700" dist="127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 defTabSz="771139">
              <a:defRPr sz="4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4" name="Group 184"/>
          <p:cNvGrpSpPr/>
          <p:nvPr/>
        </p:nvGrpSpPr>
        <p:grpSpPr>
          <a:xfrm>
            <a:off x="9171418" y="13284448"/>
            <a:ext cx="3705754" cy="4668021"/>
            <a:chOff x="0" y="0"/>
            <a:chExt cx="3705753" cy="4668020"/>
          </a:xfrm>
        </p:grpSpPr>
        <p:grpSp>
          <p:nvGrpSpPr>
            <p:cNvPr id="181" name="Group 181"/>
            <p:cNvGrpSpPr/>
            <p:nvPr/>
          </p:nvGrpSpPr>
          <p:grpSpPr>
            <a:xfrm>
              <a:off x="0" y="514092"/>
              <a:ext cx="3213082" cy="3213082"/>
              <a:chOff x="0" y="0"/>
              <a:chExt cx="3213081" cy="3213081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3213082" cy="3213082"/>
              </a:xfrm>
              <a:prstGeom prst="roundRect">
                <a:avLst>
                  <a:gd name="adj" fmla="val 13047"/>
                </a:avLst>
              </a:prstGeom>
              <a:gradFill flip="none" rotWithShape="1">
                <a:gsLst>
                  <a:gs pos="0">
                    <a:srgbClr val="57E4FB"/>
                  </a:gs>
                  <a:gs pos="100000">
                    <a:srgbClr val="2A63EE"/>
                  </a:gs>
                </a:gsLst>
                <a:lin ang="1620000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6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80" name="Group 180"/>
              <p:cNvGrpSpPr/>
              <p:nvPr/>
            </p:nvGrpSpPr>
            <p:grpSpPr>
              <a:xfrm>
                <a:off x="562289" y="918405"/>
                <a:ext cx="2077792" cy="1349495"/>
                <a:chOff x="0" y="0"/>
                <a:chExt cx="2077791" cy="1349493"/>
              </a:xfrm>
            </p:grpSpPr>
            <p:sp>
              <p:nvSpPr>
                <p:cNvPr id="176" name="Shape 176"/>
                <p:cNvSpPr/>
                <p:nvPr/>
              </p:nvSpPr>
              <p:spPr>
                <a:xfrm>
                  <a:off x="0" y="0"/>
                  <a:ext cx="2043256" cy="76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99" y="21600"/>
                      </a:moveTo>
                      <a:lnTo>
                        <a:pt x="21600" y="85"/>
                      </a:lnTo>
                      <a:cubicBezTo>
                        <a:pt x="21544" y="55"/>
                        <a:pt x="21491" y="0"/>
                        <a:pt x="21428" y="0"/>
                      </a:cubicBezTo>
                      <a:lnTo>
                        <a:pt x="170" y="0"/>
                      </a:lnTo>
                      <a:cubicBezTo>
                        <a:pt x="112" y="0"/>
                        <a:pt x="59" y="55"/>
                        <a:pt x="0" y="83"/>
                      </a:cubicBezTo>
                      <a:lnTo>
                        <a:pt x="10799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85682" tIns="85682" rIns="85682" bIns="85682" numCol="1" anchor="ctr">
                  <a:noAutofit/>
                </a:bodyPr>
                <a:lstStyle/>
                <a:p>
                  <a:pPr marL="40639" marR="40639" lvl="0" algn="l" defTabSz="1542278">
                    <a:defRPr sz="20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77" name="Shape 177"/>
                <p:cNvSpPr/>
                <p:nvPr/>
              </p:nvSpPr>
              <p:spPr>
                <a:xfrm>
                  <a:off x="1346821" y="72425"/>
                  <a:ext cx="730971" cy="11950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443"/>
                      </a:moveTo>
                      <a:cubicBezTo>
                        <a:pt x="21600" y="287"/>
                        <a:pt x="21522" y="143"/>
                        <a:pt x="21440" y="0"/>
                      </a:cubicBezTo>
                      <a:lnTo>
                        <a:pt x="0" y="9809"/>
                      </a:lnTo>
                      <a:lnTo>
                        <a:pt x="21473" y="21600"/>
                      </a:lnTo>
                      <a:cubicBezTo>
                        <a:pt x="21527" y="21480"/>
                        <a:pt x="21600" y="21365"/>
                        <a:pt x="21600" y="21238"/>
                      </a:cubicBezTo>
                      <a:lnTo>
                        <a:pt x="21600" y="4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85682" tIns="85682" rIns="85682" bIns="85682" numCol="1" anchor="ctr">
                  <a:noAutofit/>
                </a:bodyPr>
                <a:lstStyle/>
                <a:p>
                  <a:pPr marL="40639" marR="40639" lvl="0" algn="l" defTabSz="1542278">
                    <a:defRPr sz="20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78" name="Shape 178"/>
                <p:cNvSpPr/>
                <p:nvPr/>
              </p:nvSpPr>
              <p:spPr>
                <a:xfrm>
                  <a:off x="0" y="72425"/>
                  <a:ext cx="730970" cy="11950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8" y="0"/>
                      </a:moveTo>
                      <a:cubicBezTo>
                        <a:pt x="87" y="143"/>
                        <a:pt x="0" y="287"/>
                        <a:pt x="0" y="444"/>
                      </a:cubicBezTo>
                      <a:lnTo>
                        <a:pt x="0" y="21238"/>
                      </a:lnTo>
                      <a:cubicBezTo>
                        <a:pt x="0" y="21367"/>
                        <a:pt x="78" y="21481"/>
                        <a:pt x="138" y="21600"/>
                      </a:cubicBezTo>
                      <a:lnTo>
                        <a:pt x="21600" y="9810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85682" tIns="85682" rIns="85682" bIns="85682" numCol="1" anchor="ctr">
                  <a:noAutofit/>
                </a:bodyPr>
                <a:lstStyle/>
                <a:p>
                  <a:pPr marL="40639" marR="40639" lvl="0" algn="l" defTabSz="1542278">
                    <a:defRPr sz="20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79" name="Shape 179"/>
                <p:cNvSpPr/>
                <p:nvPr/>
              </p:nvSpPr>
              <p:spPr>
                <a:xfrm>
                  <a:off x="0" y="687316"/>
                  <a:ext cx="2054765" cy="6621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15" y="0"/>
                      </a:moveTo>
                      <a:lnTo>
                        <a:pt x="11105" y="6533"/>
                      </a:lnTo>
                      <a:cubicBezTo>
                        <a:pt x="11017" y="6742"/>
                        <a:pt x="10909" y="6844"/>
                        <a:pt x="10798" y="6844"/>
                      </a:cubicBezTo>
                      <a:cubicBezTo>
                        <a:pt x="10690" y="6844"/>
                        <a:pt x="10580" y="6742"/>
                        <a:pt x="10494" y="6533"/>
                      </a:cubicBezTo>
                      <a:lnTo>
                        <a:pt x="7686" y="3"/>
                      </a:lnTo>
                      <a:lnTo>
                        <a:pt x="0" y="21466"/>
                      </a:lnTo>
                      <a:cubicBezTo>
                        <a:pt x="77" y="21522"/>
                        <a:pt x="152" y="21600"/>
                        <a:pt x="232" y="21600"/>
                      </a:cubicBezTo>
                      <a:lnTo>
                        <a:pt x="21364" y="21600"/>
                      </a:lnTo>
                      <a:cubicBezTo>
                        <a:pt x="21448" y="21600"/>
                        <a:pt x="21523" y="21525"/>
                        <a:pt x="21600" y="21466"/>
                      </a:cubicBezTo>
                      <a:lnTo>
                        <a:pt x="139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85682" tIns="85682" rIns="85682" bIns="85682" numCol="1" anchor="ctr">
                  <a:noAutofit/>
                </a:bodyPr>
                <a:lstStyle/>
                <a:p>
                  <a:pPr marL="40639" marR="40639" lvl="0" algn="l" defTabSz="1542278">
                    <a:defRPr sz="2000"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/>
                </a:p>
              </p:txBody>
            </p:sp>
          </p:grpSp>
        </p:grpSp>
        <p:sp>
          <p:nvSpPr>
            <p:cNvPr id="182" name="Shape 182"/>
            <p:cNvSpPr/>
            <p:nvPr/>
          </p:nvSpPr>
          <p:spPr>
            <a:xfrm>
              <a:off x="2506203" y="-1"/>
              <a:ext cx="1199551" cy="119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D7402C"/>
                </a:gs>
                <a:gs pos="100000">
                  <a:srgbClr val="FA4B33"/>
                </a:gs>
              </a:gsLst>
              <a:lin ang="162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000">
                  <a:solidFill>
                    <a:srgbClr val="FFFFFF"/>
                  </a:solidFill>
                </a:rPr>
                <a:t>9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1005136" y="3857354"/>
              <a:ext cx="1223163" cy="810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 algn="l">
                <a:defRPr sz="4600">
                  <a:solidFill>
                    <a:srgbClr val="23232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600">
                  <a:solidFill>
                    <a:srgbClr val="232323"/>
                  </a:solidFill>
                </a:rPr>
                <a:t>Mail</a:t>
              </a:r>
            </a:p>
          </p:txBody>
        </p:sp>
      </p:grpSp>
      <p:sp>
        <p:nvSpPr>
          <p:cNvPr id="185" name="Shape 185"/>
          <p:cNvSpPr/>
          <p:nvPr/>
        </p:nvSpPr>
        <p:spPr>
          <a:xfrm>
            <a:off x="753146" y="6536977"/>
            <a:ext cx="4284108" cy="1199551"/>
          </a:xfrm>
          <a:prstGeom prst="roundRect">
            <a:avLst>
              <a:gd name="adj" fmla="val 6881"/>
            </a:avLst>
          </a:prstGeom>
          <a:solidFill>
            <a:srgbClr val="FFFFFF"/>
          </a:solidFill>
          <a:ln w="25400">
            <a:solidFill>
              <a:srgbClr val="1478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147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1478F8"/>
                </a:solidFill>
              </a:rPr>
              <a:t>Standard</a:t>
            </a:r>
          </a:p>
        </p:txBody>
      </p:sp>
      <p:sp>
        <p:nvSpPr>
          <p:cNvPr id="186" name="Shape 186"/>
          <p:cNvSpPr/>
          <p:nvPr/>
        </p:nvSpPr>
        <p:spPr>
          <a:xfrm>
            <a:off x="8614484" y="6515556"/>
            <a:ext cx="4219847" cy="1242392"/>
          </a:xfrm>
          <a:prstGeom prst="roundRect">
            <a:avLst>
              <a:gd name="adj" fmla="val 5144"/>
            </a:avLst>
          </a:prstGeom>
          <a:solidFill>
            <a:srgbClr val="1478F8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Satellite</a:t>
            </a:r>
          </a:p>
        </p:txBody>
      </p:sp>
      <p:sp>
        <p:nvSpPr>
          <p:cNvPr id="187" name="Shape 187"/>
          <p:cNvSpPr/>
          <p:nvPr/>
        </p:nvSpPr>
        <p:spPr>
          <a:xfrm>
            <a:off x="4737366" y="6536977"/>
            <a:ext cx="4112745" cy="119955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1478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147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1478F8"/>
                </a:solidFill>
              </a:rPr>
              <a:t>Standard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/>
        </p:nvSpPr>
        <p:spPr>
          <a:xfrm>
            <a:off x="-17994" y="89394"/>
            <a:ext cx="13730568" cy="3084559"/>
          </a:xfrm>
          <a:prstGeom prst="roundRect">
            <a:avLst>
              <a:gd name="adj" fmla="val 6176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215900" dist="25400" dir="16200000" rotWithShape="0">
              <a:srgbClr val="858585">
                <a:alpha val="67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5" name="Shape 1025"/>
          <p:cNvSpPr/>
          <p:nvPr/>
        </p:nvSpPr>
        <p:spPr>
          <a:xfrm>
            <a:off x="-126143" y="292889"/>
            <a:ext cx="6447584" cy="1692224"/>
          </a:xfrm>
          <a:prstGeom prst="rect">
            <a:avLst/>
          </a:prstGeom>
          <a:ln w="12700">
            <a:miter lim="400000"/>
          </a:ln>
          <a:effectLst>
            <a:outerShdw blurRad="25400" dist="25400" dir="5400000" rotWithShape="0">
              <a:srgbClr val="FFFFFF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>
            <a:lvl1pPr>
              <a:defRPr sz="10200">
                <a:solidFill>
                  <a:srgbClr val="A0A0A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200">
                <a:solidFill>
                  <a:srgbClr val="A0A0A0"/>
                </a:solidFill>
              </a:rPr>
              <a:t>New List</a:t>
            </a:r>
          </a:p>
        </p:txBody>
      </p:sp>
      <p:grpSp>
        <p:nvGrpSpPr>
          <p:cNvPr id="1028" name="Group 1028"/>
          <p:cNvGrpSpPr/>
          <p:nvPr/>
        </p:nvGrpSpPr>
        <p:grpSpPr>
          <a:xfrm>
            <a:off x="12447257" y="749156"/>
            <a:ext cx="841946" cy="841946"/>
            <a:chOff x="0" y="0"/>
            <a:chExt cx="841945" cy="841945"/>
          </a:xfrm>
        </p:grpSpPr>
        <p:sp>
          <p:nvSpPr>
            <p:cNvPr id="1026" name="Shape 1026"/>
            <p:cNvSpPr/>
            <p:nvPr/>
          </p:nvSpPr>
          <p:spPr>
            <a:xfrm>
              <a:off x="424878" y="0"/>
              <a:ext cx="7313" cy="841946"/>
            </a:xfrm>
            <a:prstGeom prst="line">
              <a:avLst/>
            </a:prstGeom>
            <a:noFill/>
            <a:ln w="635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-1" y="418085"/>
              <a:ext cx="841947" cy="7316"/>
            </a:xfrm>
            <a:prstGeom prst="line">
              <a:avLst/>
            </a:prstGeom>
            <a:noFill/>
            <a:ln w="63500" cap="flat">
              <a:solidFill>
                <a:srgbClr val="A8A8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029" name="Shape 1029"/>
          <p:cNvSpPr/>
          <p:nvPr/>
        </p:nvSpPr>
        <p:spPr>
          <a:xfrm>
            <a:off x="-17994" y="2167187"/>
            <a:ext cx="13730568" cy="3084558"/>
          </a:xfrm>
          <a:prstGeom prst="roundRect">
            <a:avLst>
              <a:gd name="adj" fmla="val 6176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2159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AA937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Surprise Party</a:t>
            </a: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AA937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 items</a:t>
            </a:r>
          </a:p>
        </p:txBody>
      </p:sp>
      <p:sp>
        <p:nvSpPr>
          <p:cNvPr id="1030" name="Shape 1030"/>
          <p:cNvSpPr/>
          <p:nvPr/>
        </p:nvSpPr>
        <p:spPr>
          <a:xfrm>
            <a:off x="-17994" y="4887595"/>
            <a:ext cx="13730568" cy="3084559"/>
          </a:xfrm>
          <a:prstGeom prst="roundRect">
            <a:avLst>
              <a:gd name="adj" fmla="val 6176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2159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F4D0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Payments Due</a:t>
            </a:r>
          </a:p>
          <a:p>
            <a:pPr lvl="1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4D0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 items</a:t>
            </a:r>
          </a:p>
        </p:txBody>
      </p:sp>
      <p:sp>
        <p:nvSpPr>
          <p:cNvPr id="1031" name="Shape 1031"/>
          <p:cNvSpPr/>
          <p:nvPr/>
        </p:nvSpPr>
        <p:spPr>
          <a:xfrm>
            <a:off x="-17994" y="7629425"/>
            <a:ext cx="13730568" cy="3684333"/>
          </a:xfrm>
          <a:prstGeom prst="roundRect">
            <a:avLst>
              <a:gd name="adj" fmla="val 5171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2159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831" tIns="449831" rIns="449831" bIns="449831"/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Groceries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32" name="Shape 1032"/>
          <p:cNvSpPr/>
          <p:nvPr/>
        </p:nvSpPr>
        <p:spPr>
          <a:xfrm>
            <a:off x="3427" y="10349833"/>
            <a:ext cx="13730567" cy="3684334"/>
          </a:xfrm>
          <a:prstGeom prst="roundRect">
            <a:avLst>
              <a:gd name="adj" fmla="val 5171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2159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831" tIns="449831" rIns="449831" bIns="449831"/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91DE6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Alumni Week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91DE6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17 items</a:t>
            </a:r>
          </a:p>
        </p:txBody>
      </p:sp>
      <p:sp>
        <p:nvSpPr>
          <p:cNvPr id="1033" name="Shape 1033"/>
          <p:cNvSpPr/>
          <p:nvPr/>
        </p:nvSpPr>
        <p:spPr>
          <a:xfrm>
            <a:off x="-17994" y="13113083"/>
            <a:ext cx="13709147" cy="11481410"/>
          </a:xfrm>
          <a:prstGeom prst="roundRect">
            <a:avLst>
              <a:gd name="adj" fmla="val 1659"/>
            </a:avLst>
          </a:prstGeom>
          <a:solidFill>
            <a:srgbClr val="F1F1F1"/>
          </a:solidFill>
          <a:ln w="12700">
            <a:solidFill>
              <a:srgbClr val="FFFFFF"/>
            </a:solidFill>
            <a:miter lim="400000"/>
          </a:ln>
          <a:effectLst>
            <a:outerShdw blurRad="215900" dist="25400" dir="16200000" rotWithShape="0">
              <a:srgbClr val="858585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831" tIns="449831" rIns="449831" bIns="449831"/>
          <a:lstStyle/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78F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Beach Party</a:t>
            </a:r>
          </a:p>
          <a:p>
            <a:pPr lvl="0" algn="l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D78F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 items</a:t>
            </a:r>
          </a:p>
        </p:txBody>
      </p:sp>
      <p:sp>
        <p:nvSpPr>
          <p:cNvPr id="1034" name="Shape 1034"/>
          <p:cNvSpPr/>
          <p:nvPr/>
        </p:nvSpPr>
        <p:spPr>
          <a:xfrm>
            <a:off x="693653" y="15890389"/>
            <a:ext cx="13040568" cy="3"/>
          </a:xfrm>
          <a:prstGeom prst="line">
            <a:avLst/>
          </a:prstGeom>
          <a:ln w="508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5" name="Shape 1035"/>
          <p:cNvSpPr/>
          <p:nvPr/>
        </p:nvSpPr>
        <p:spPr>
          <a:xfrm>
            <a:off x="2064327" y="18310913"/>
            <a:ext cx="11669893" cy="2"/>
          </a:xfrm>
          <a:prstGeom prst="line">
            <a:avLst/>
          </a:prstGeom>
          <a:ln w="508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1995537" y="16730527"/>
            <a:ext cx="553272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D6D6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D6D6D6"/>
                </a:solidFill>
              </a:rPr>
              <a:t>Find snorkel gear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995537" y="18722637"/>
            <a:ext cx="354960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Wax board</a:t>
            </a:r>
          </a:p>
        </p:txBody>
      </p:sp>
      <p:sp>
        <p:nvSpPr>
          <p:cNvPr id="1038" name="Shape 1038"/>
          <p:cNvSpPr/>
          <p:nvPr/>
        </p:nvSpPr>
        <p:spPr>
          <a:xfrm>
            <a:off x="2064327" y="20174500"/>
            <a:ext cx="11669893" cy="2"/>
          </a:xfrm>
          <a:prstGeom prst="line">
            <a:avLst/>
          </a:prstGeom>
          <a:ln w="508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1995537" y="20650485"/>
            <a:ext cx="439878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Buy sunblock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995537" y="22686874"/>
            <a:ext cx="4727238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Pick up Tiffany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5th and Mission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64327" y="22188031"/>
            <a:ext cx="11669893" cy="3"/>
          </a:xfrm>
          <a:prstGeom prst="line">
            <a:avLst/>
          </a:prstGeom>
          <a:ln w="508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2" name="Shape 1042"/>
          <p:cNvSpPr/>
          <p:nvPr/>
        </p:nvSpPr>
        <p:spPr>
          <a:xfrm>
            <a:off x="603202" y="20663823"/>
            <a:ext cx="1006766" cy="1006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ln w="508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3" name="Shape 1043"/>
          <p:cNvSpPr/>
          <p:nvPr/>
        </p:nvSpPr>
        <p:spPr>
          <a:xfrm>
            <a:off x="603202" y="18714553"/>
            <a:ext cx="1006766" cy="1006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ln w="508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603202" y="23105764"/>
            <a:ext cx="1006766" cy="1006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ln w="508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5" name="Shape 1045"/>
          <p:cNvSpPr/>
          <p:nvPr/>
        </p:nvSpPr>
        <p:spPr>
          <a:xfrm>
            <a:off x="603202" y="16765285"/>
            <a:ext cx="1006766" cy="100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ln w="50800">
            <a:solidFill>
              <a:srgbClr val="C2C2C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6" name="Shape 1046"/>
          <p:cNvSpPr/>
          <p:nvPr/>
        </p:nvSpPr>
        <p:spPr>
          <a:xfrm>
            <a:off x="753146" y="16904518"/>
            <a:ext cx="706878" cy="70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78F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/>
        </p:nvSpPr>
        <p:spPr>
          <a:xfrm>
            <a:off x="-17994" y="689169"/>
            <a:ext cx="13730568" cy="3320185"/>
          </a:xfrm>
          <a:prstGeom prst="roundRect">
            <a:avLst>
              <a:gd name="adj" fmla="val 6509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ffectLst>
            <a:outerShdw blurRad="2159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5569" tIns="385569" rIns="385569" bIns="385569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3AA3D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49" name="Shape 1049"/>
          <p:cNvSpPr/>
          <p:nvPr/>
        </p:nvSpPr>
        <p:spPr>
          <a:xfrm>
            <a:off x="3427" y="3066849"/>
            <a:ext cx="13730567" cy="3662914"/>
          </a:xfrm>
          <a:prstGeom prst="roundRect">
            <a:avLst>
              <a:gd name="adj" fmla="val 7480"/>
            </a:avLst>
          </a:prstGeom>
          <a:gradFill>
            <a:gsLst>
              <a:gs pos="0">
                <a:srgbClr val="C3C3C3"/>
              </a:gs>
              <a:gs pos="100000">
                <a:srgbClr val="A7A7A7"/>
              </a:gs>
            </a:gsLst>
            <a:lin ang="0"/>
          </a:gradFill>
          <a:ln w="12700">
            <a:solidFill>
              <a:srgbClr val="8D8D8D"/>
            </a:solidFill>
            <a:miter lim="400000"/>
          </a:ln>
          <a:effectLst>
            <a:outerShdw blurRad="2159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1251" tIns="471251" rIns="471251" bIns="471251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0" name="Shape 1050"/>
          <p:cNvSpPr/>
          <p:nvPr/>
        </p:nvSpPr>
        <p:spPr>
          <a:xfrm>
            <a:off x="3427" y="5573053"/>
            <a:ext cx="13730567" cy="3298764"/>
          </a:xfrm>
          <a:prstGeom prst="roundRect">
            <a:avLst>
              <a:gd name="adj" fmla="val 0"/>
            </a:avLst>
          </a:prstGeom>
          <a:solidFill>
            <a:srgbClr val="EE4832"/>
          </a:solidFill>
          <a:ln w="12700">
            <a:solidFill>
              <a:srgbClr val="8D8D8D"/>
            </a:solidFill>
            <a:miter lim="400000"/>
          </a:ln>
          <a:effectLst>
            <a:outerShdw blurRad="2159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28" tIns="342728" rIns="342728" bIns="342728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65191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5191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1" name="Shape 1051"/>
          <p:cNvSpPr/>
          <p:nvPr/>
        </p:nvSpPr>
        <p:spPr>
          <a:xfrm>
            <a:off x="24847" y="7929312"/>
            <a:ext cx="13730568" cy="4198427"/>
          </a:xfrm>
          <a:prstGeom prst="roundRect">
            <a:avLst>
              <a:gd name="adj" fmla="val 6526"/>
            </a:avLst>
          </a:prstGeom>
          <a:solidFill>
            <a:srgbClr val="36377A"/>
          </a:solidFill>
          <a:ln w="25400">
            <a:solidFill>
              <a:srgbClr val="2F306B"/>
            </a:solidFill>
            <a:miter lim="400000"/>
          </a:ln>
          <a:effectLst>
            <a:outerShdw blurRad="2159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513" tIns="535513" rIns="535513" bIns="535513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2" name="Shape 1052"/>
          <p:cNvSpPr/>
          <p:nvPr/>
        </p:nvSpPr>
        <p:spPr>
          <a:xfrm>
            <a:off x="-26065" y="10580622"/>
            <a:ext cx="13707310" cy="3016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5" extrusionOk="0">
                <a:moveTo>
                  <a:pt x="32" y="93"/>
                </a:moveTo>
                <a:lnTo>
                  <a:pt x="8754" y="93"/>
                </a:lnTo>
                <a:cubicBezTo>
                  <a:pt x="8754" y="93"/>
                  <a:pt x="10523" y="10923"/>
                  <a:pt x="12974" y="44"/>
                </a:cubicBezTo>
                <a:cubicBezTo>
                  <a:pt x="12997" y="-55"/>
                  <a:pt x="21600" y="44"/>
                  <a:pt x="21600" y="44"/>
                </a:cubicBezTo>
                <a:lnTo>
                  <a:pt x="21600" y="21545"/>
                </a:lnTo>
                <a:lnTo>
                  <a:pt x="0" y="21545"/>
                </a:lnTo>
                <a:lnTo>
                  <a:pt x="32" y="93"/>
                </a:lnTo>
                <a:close/>
              </a:path>
            </a:pathLst>
          </a:custGeom>
          <a:gradFill>
            <a:gsLst>
              <a:gs pos="0">
                <a:srgbClr val="336AC4"/>
              </a:gs>
              <a:gs pos="100000">
                <a:srgbClr val="215FC2"/>
              </a:gs>
            </a:gsLst>
            <a:lin ang="5400000"/>
          </a:gradFill>
          <a:ln w="25400">
            <a:solidFill>
              <a:srgbClr val="215FC2"/>
            </a:solidFill>
            <a:miter lim="400000"/>
          </a:ln>
          <a:effectLst>
            <a:outerShdw blurRad="2159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1364" tIns="171364" rIns="171364" bIns="171364" anchor="ctr"/>
          <a:lstStyle/>
          <a:p>
            <a:pPr lvl="0" algn="l" defTabSz="1478017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 defTabSz="1478017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BFC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3" name="Shape 1053"/>
          <p:cNvSpPr/>
          <p:nvPr/>
        </p:nvSpPr>
        <p:spPr>
          <a:xfrm>
            <a:off x="3427" y="13113083"/>
            <a:ext cx="13730567" cy="3662913"/>
          </a:xfrm>
          <a:prstGeom prst="roundRect">
            <a:avLst>
              <a:gd name="adj" fmla="val 7480"/>
            </a:avLst>
          </a:prstGeom>
          <a:gradFill>
            <a:gsLst>
              <a:gs pos="0">
                <a:srgbClr val="C3C3C3"/>
              </a:gs>
              <a:gs pos="100000">
                <a:srgbClr val="A7A7A7"/>
              </a:gs>
            </a:gsLst>
            <a:lin ang="0"/>
          </a:gradFill>
          <a:ln w="12700">
            <a:solidFill>
              <a:srgbClr val="8D8D8D"/>
            </a:solidFill>
            <a:miter lim="400000"/>
          </a:ln>
          <a:effectLst>
            <a:outerShdw blurRad="2159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1251" tIns="471251" rIns="471251" bIns="471251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B5B5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4" name="Shape 1054"/>
          <p:cNvSpPr/>
          <p:nvPr/>
        </p:nvSpPr>
        <p:spPr>
          <a:xfrm>
            <a:off x="24847" y="15640707"/>
            <a:ext cx="13730568" cy="3662913"/>
          </a:xfrm>
          <a:prstGeom prst="roundRect">
            <a:avLst>
              <a:gd name="adj" fmla="val 7480"/>
            </a:avLst>
          </a:prstGeom>
          <a:gradFill>
            <a:gsLst>
              <a:gs pos="0">
                <a:srgbClr val="C87E69"/>
              </a:gs>
              <a:gs pos="100000">
                <a:srgbClr val="AA6A5A"/>
              </a:gs>
            </a:gsLst>
            <a:lin ang="5400000"/>
          </a:gradFill>
          <a:ln w="12700">
            <a:solidFill>
              <a:srgbClr val="8D8D8D"/>
            </a:solidFill>
            <a:miter lim="400000"/>
          </a:ln>
          <a:effectLst>
            <a:outerShdw blurRad="2159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1251" tIns="471251" rIns="471251" bIns="471251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5D38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D38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5" name="Shape 1055"/>
          <p:cNvSpPr/>
          <p:nvPr/>
        </p:nvSpPr>
        <p:spPr>
          <a:xfrm>
            <a:off x="24847" y="18403957"/>
            <a:ext cx="13730568" cy="7839918"/>
          </a:xfrm>
          <a:prstGeom prst="roundRect">
            <a:avLst>
              <a:gd name="adj" fmla="val 3495"/>
            </a:avLst>
          </a:prstGeom>
          <a:gradFill>
            <a:gsLst>
              <a:gs pos="0">
                <a:srgbClr val="43C8F1"/>
              </a:gs>
              <a:gs pos="100000">
                <a:srgbClr val="36BBED"/>
              </a:gs>
            </a:gsLst>
            <a:lin ang="5400000"/>
          </a:gradFill>
          <a:ln w="12700">
            <a:solidFill>
              <a:srgbClr val="36BBED"/>
            </a:solidFill>
            <a:miter lim="400000"/>
          </a:ln>
          <a:effectLst>
            <a:outerShdw blurRad="215900" dist="25400" dir="16200000" rotWithShape="0">
              <a:srgbClr val="000000">
                <a:alpha val="67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6934" tIns="556934" rIns="556934" bIns="556934"/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E4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Card label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0E42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 items</a:t>
            </a:r>
          </a:p>
        </p:txBody>
      </p:sp>
      <p:sp>
        <p:nvSpPr>
          <p:cNvPr id="1056" name="Shape 1056"/>
          <p:cNvSpPr/>
          <p:nvPr/>
        </p:nvSpPr>
        <p:spPr>
          <a:xfrm>
            <a:off x="7276" y="21257823"/>
            <a:ext cx="13717012" cy="2"/>
          </a:xfrm>
          <a:prstGeom prst="line">
            <a:avLst/>
          </a:prstGeom>
          <a:ln w="12700">
            <a:solidFill>
              <a:srgbClr val="0D425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/>
        </p:nvSpPr>
        <p:spPr>
          <a:xfrm>
            <a:off x="3427" y="3712"/>
            <a:ext cx="13709147" cy="3213082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algn="l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59" name="Shape 1059"/>
          <p:cNvSpPr/>
          <p:nvPr/>
        </p:nvSpPr>
        <p:spPr>
          <a:xfrm>
            <a:off x="1024579" y="1096160"/>
            <a:ext cx="1722040" cy="94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F4832"/>
                </a:solidFill>
              </a:rPr>
              <a:t>2013</a:t>
            </a:r>
          </a:p>
        </p:txBody>
      </p:sp>
      <p:sp>
        <p:nvSpPr>
          <p:cNvPr id="1060" name="Shape 1060"/>
          <p:cNvSpPr/>
          <p:nvPr/>
        </p:nvSpPr>
        <p:spPr>
          <a:xfrm>
            <a:off x="449795" y="1229064"/>
            <a:ext cx="375687" cy="727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88900">
            <a:solidFill>
              <a:srgbClr val="EF4832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7276" y="3243150"/>
            <a:ext cx="13710825" cy="3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10392388" y="1203262"/>
            <a:ext cx="471253" cy="471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EF483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63" name="Shape 1063"/>
          <p:cNvSpPr/>
          <p:nvPr/>
        </p:nvSpPr>
        <p:spPr>
          <a:xfrm>
            <a:off x="10821469" y="1598957"/>
            <a:ext cx="209839" cy="209838"/>
          </a:xfrm>
          <a:prstGeom prst="line">
            <a:avLst/>
          </a:prstGeom>
          <a:ln w="25400">
            <a:solidFill>
              <a:srgbClr val="EF483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12725044" y="1138383"/>
            <a:ext cx="1" cy="669177"/>
          </a:xfrm>
          <a:prstGeom prst="line">
            <a:avLst/>
          </a:prstGeom>
          <a:ln w="25400">
            <a:solidFill>
              <a:srgbClr val="EF483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5" name="Shape 1065"/>
          <p:cNvSpPr/>
          <p:nvPr/>
        </p:nvSpPr>
        <p:spPr>
          <a:xfrm flipV="1">
            <a:off x="12384498" y="1473588"/>
            <a:ext cx="669177" cy="2"/>
          </a:xfrm>
          <a:prstGeom prst="line">
            <a:avLst/>
          </a:prstGeom>
          <a:ln w="25400">
            <a:solidFill>
              <a:srgbClr val="EF483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6" name="Shape 1066"/>
          <p:cNvSpPr/>
          <p:nvPr/>
        </p:nvSpPr>
        <p:spPr>
          <a:xfrm>
            <a:off x="874635" y="2336009"/>
            <a:ext cx="4414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34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067" name="Shape 1067"/>
          <p:cNvSpPr/>
          <p:nvPr/>
        </p:nvSpPr>
        <p:spPr>
          <a:xfrm>
            <a:off x="2751100" y="2336009"/>
            <a:ext cx="5417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M</a:t>
            </a:r>
          </a:p>
        </p:txBody>
      </p:sp>
      <p:sp>
        <p:nvSpPr>
          <p:cNvPr id="1068" name="Shape 1068"/>
          <p:cNvSpPr/>
          <p:nvPr/>
        </p:nvSpPr>
        <p:spPr>
          <a:xfrm>
            <a:off x="4788589" y="2336009"/>
            <a:ext cx="4081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069" name="Shape 1069"/>
          <p:cNvSpPr/>
          <p:nvPr/>
        </p:nvSpPr>
        <p:spPr>
          <a:xfrm>
            <a:off x="6594425" y="2336009"/>
            <a:ext cx="5664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W</a:t>
            </a:r>
          </a:p>
        </p:txBody>
      </p:sp>
      <p:sp>
        <p:nvSpPr>
          <p:cNvPr id="1070" name="Shape 1070"/>
          <p:cNvSpPr/>
          <p:nvPr/>
        </p:nvSpPr>
        <p:spPr>
          <a:xfrm>
            <a:off x="8580025" y="2336009"/>
            <a:ext cx="4081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071" name="Shape 1071"/>
          <p:cNvSpPr/>
          <p:nvPr/>
        </p:nvSpPr>
        <p:spPr>
          <a:xfrm>
            <a:off x="10486453" y="2314589"/>
            <a:ext cx="4081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F</a:t>
            </a:r>
          </a:p>
        </p:txBody>
      </p:sp>
      <p:sp>
        <p:nvSpPr>
          <p:cNvPr id="1072" name="Shape 1072"/>
          <p:cNvSpPr/>
          <p:nvPr/>
        </p:nvSpPr>
        <p:spPr>
          <a:xfrm>
            <a:off x="12484568" y="2336009"/>
            <a:ext cx="4414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34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073" name="Shape 1073"/>
          <p:cNvSpPr/>
          <p:nvPr/>
        </p:nvSpPr>
        <p:spPr>
          <a:xfrm>
            <a:off x="5994144" y="3773727"/>
            <a:ext cx="1629424" cy="94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F4832"/>
                </a:solidFill>
              </a:rPr>
              <a:t>MAY</a:t>
            </a:r>
          </a:p>
        </p:txBody>
      </p:sp>
      <p:sp>
        <p:nvSpPr>
          <p:cNvPr id="1074" name="Shape 1074"/>
          <p:cNvSpPr/>
          <p:nvPr/>
        </p:nvSpPr>
        <p:spPr>
          <a:xfrm>
            <a:off x="5882267" y="4999637"/>
            <a:ext cx="7835835" cy="1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5" name="Shape 1075"/>
          <p:cNvSpPr/>
          <p:nvPr/>
        </p:nvSpPr>
        <p:spPr>
          <a:xfrm>
            <a:off x="6518103" y="5401688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</a:t>
            </a:r>
          </a:p>
        </p:txBody>
      </p:sp>
      <p:sp>
        <p:nvSpPr>
          <p:cNvPr id="1076" name="Shape 1076"/>
          <p:cNvSpPr/>
          <p:nvPr/>
        </p:nvSpPr>
        <p:spPr>
          <a:xfrm>
            <a:off x="8488792" y="5401688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2</a:t>
            </a:r>
          </a:p>
        </p:txBody>
      </p:sp>
      <p:sp>
        <p:nvSpPr>
          <p:cNvPr id="1077" name="Shape 1077"/>
          <p:cNvSpPr/>
          <p:nvPr/>
        </p:nvSpPr>
        <p:spPr>
          <a:xfrm>
            <a:off x="10459483" y="5401688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3</a:t>
            </a:r>
          </a:p>
        </p:txBody>
      </p:sp>
      <p:sp>
        <p:nvSpPr>
          <p:cNvPr id="1078" name="Shape 1078"/>
          <p:cNvSpPr/>
          <p:nvPr/>
        </p:nvSpPr>
        <p:spPr>
          <a:xfrm>
            <a:off x="12430173" y="5401688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4</a:t>
            </a:r>
          </a:p>
        </p:txBody>
      </p:sp>
      <p:sp>
        <p:nvSpPr>
          <p:cNvPr id="1079" name="Shape 1079"/>
          <p:cNvSpPr/>
          <p:nvPr/>
        </p:nvSpPr>
        <p:spPr>
          <a:xfrm>
            <a:off x="18755" y="7998513"/>
            <a:ext cx="13699347" cy="29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80" name="Shape 1080"/>
          <p:cNvSpPr/>
          <p:nvPr/>
        </p:nvSpPr>
        <p:spPr>
          <a:xfrm>
            <a:off x="6518103" y="8400564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8</a:t>
            </a:r>
          </a:p>
        </p:txBody>
      </p:sp>
      <p:sp>
        <p:nvSpPr>
          <p:cNvPr id="1081" name="Shape 1081"/>
          <p:cNvSpPr/>
          <p:nvPr/>
        </p:nvSpPr>
        <p:spPr>
          <a:xfrm>
            <a:off x="8488792" y="8400564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9</a:t>
            </a:r>
          </a:p>
        </p:txBody>
      </p:sp>
      <p:sp>
        <p:nvSpPr>
          <p:cNvPr id="1082" name="Shape 1082"/>
          <p:cNvSpPr/>
          <p:nvPr/>
        </p:nvSpPr>
        <p:spPr>
          <a:xfrm>
            <a:off x="10239150" y="8400564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10</a:t>
            </a:r>
          </a:p>
        </p:txBody>
      </p:sp>
      <p:sp>
        <p:nvSpPr>
          <p:cNvPr id="1083" name="Shape 1083"/>
          <p:cNvSpPr/>
          <p:nvPr/>
        </p:nvSpPr>
        <p:spPr>
          <a:xfrm>
            <a:off x="12209841" y="8400564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11</a:t>
            </a:r>
          </a:p>
        </p:txBody>
      </p:sp>
      <p:sp>
        <p:nvSpPr>
          <p:cNvPr id="1084" name="Shape 1084"/>
          <p:cNvSpPr/>
          <p:nvPr/>
        </p:nvSpPr>
        <p:spPr>
          <a:xfrm>
            <a:off x="670295" y="8400564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5</a:t>
            </a:r>
          </a:p>
        </p:txBody>
      </p:sp>
      <p:sp>
        <p:nvSpPr>
          <p:cNvPr id="1085" name="Shape 1085"/>
          <p:cNvSpPr/>
          <p:nvPr/>
        </p:nvSpPr>
        <p:spPr>
          <a:xfrm>
            <a:off x="2640985" y="8400564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6</a:t>
            </a:r>
          </a:p>
        </p:txBody>
      </p:sp>
      <p:sp>
        <p:nvSpPr>
          <p:cNvPr id="1086" name="Shape 1086"/>
          <p:cNvSpPr/>
          <p:nvPr/>
        </p:nvSpPr>
        <p:spPr>
          <a:xfrm>
            <a:off x="4611675" y="8400564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7</a:t>
            </a:r>
          </a:p>
        </p:txBody>
      </p:sp>
      <p:sp>
        <p:nvSpPr>
          <p:cNvPr id="1087" name="Shape 1087"/>
          <p:cNvSpPr/>
          <p:nvPr/>
        </p:nvSpPr>
        <p:spPr>
          <a:xfrm>
            <a:off x="18755" y="10997388"/>
            <a:ext cx="13699347" cy="29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88" name="Shape 1088"/>
          <p:cNvSpPr/>
          <p:nvPr/>
        </p:nvSpPr>
        <p:spPr>
          <a:xfrm>
            <a:off x="6297771" y="11399440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15</a:t>
            </a:r>
          </a:p>
        </p:txBody>
      </p:sp>
      <p:sp>
        <p:nvSpPr>
          <p:cNvPr id="1089" name="Shape 1089"/>
          <p:cNvSpPr/>
          <p:nvPr/>
        </p:nvSpPr>
        <p:spPr>
          <a:xfrm>
            <a:off x="8268461" y="11399440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16</a:t>
            </a:r>
          </a:p>
        </p:txBody>
      </p:sp>
      <p:sp>
        <p:nvSpPr>
          <p:cNvPr id="1090" name="Shape 1090"/>
          <p:cNvSpPr/>
          <p:nvPr/>
        </p:nvSpPr>
        <p:spPr>
          <a:xfrm>
            <a:off x="10239150" y="11399440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17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2209841" y="11399440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18</a:t>
            </a:r>
          </a:p>
        </p:txBody>
      </p:sp>
      <p:sp>
        <p:nvSpPr>
          <p:cNvPr id="1092" name="Shape 1092"/>
          <p:cNvSpPr/>
          <p:nvPr/>
        </p:nvSpPr>
        <p:spPr>
          <a:xfrm>
            <a:off x="449963" y="11399440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12</a:t>
            </a:r>
          </a:p>
        </p:txBody>
      </p:sp>
      <p:sp>
        <p:nvSpPr>
          <p:cNvPr id="1093" name="Shape 1093"/>
          <p:cNvSpPr/>
          <p:nvPr/>
        </p:nvSpPr>
        <p:spPr>
          <a:xfrm>
            <a:off x="2420653" y="11399440"/>
            <a:ext cx="1031272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13</a:t>
            </a:r>
          </a:p>
        </p:txBody>
      </p:sp>
      <p:sp>
        <p:nvSpPr>
          <p:cNvPr id="1094" name="Shape 1094"/>
          <p:cNvSpPr/>
          <p:nvPr/>
        </p:nvSpPr>
        <p:spPr>
          <a:xfrm>
            <a:off x="4391343" y="11399440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14</a:t>
            </a:r>
          </a:p>
        </p:txBody>
      </p:sp>
      <p:sp>
        <p:nvSpPr>
          <p:cNvPr id="1095" name="Shape 1095"/>
          <p:cNvSpPr/>
          <p:nvPr/>
        </p:nvSpPr>
        <p:spPr>
          <a:xfrm>
            <a:off x="18755" y="14017685"/>
            <a:ext cx="13699347" cy="29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6" name="Shape 1096"/>
          <p:cNvSpPr/>
          <p:nvPr/>
        </p:nvSpPr>
        <p:spPr>
          <a:xfrm>
            <a:off x="6297771" y="14419736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22</a:t>
            </a:r>
          </a:p>
        </p:txBody>
      </p:sp>
      <p:sp>
        <p:nvSpPr>
          <p:cNvPr id="1097" name="Shape 1097"/>
          <p:cNvSpPr/>
          <p:nvPr/>
        </p:nvSpPr>
        <p:spPr>
          <a:xfrm>
            <a:off x="8268461" y="14419736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23</a:t>
            </a:r>
          </a:p>
        </p:txBody>
      </p:sp>
      <p:sp>
        <p:nvSpPr>
          <p:cNvPr id="1098" name="Shape 1098"/>
          <p:cNvSpPr/>
          <p:nvPr/>
        </p:nvSpPr>
        <p:spPr>
          <a:xfrm>
            <a:off x="10239150" y="14419736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24</a:t>
            </a:r>
          </a:p>
        </p:txBody>
      </p:sp>
      <p:sp>
        <p:nvSpPr>
          <p:cNvPr id="1099" name="Shape 1099"/>
          <p:cNvSpPr/>
          <p:nvPr/>
        </p:nvSpPr>
        <p:spPr>
          <a:xfrm>
            <a:off x="12209841" y="14419736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25</a:t>
            </a:r>
          </a:p>
        </p:txBody>
      </p:sp>
      <p:sp>
        <p:nvSpPr>
          <p:cNvPr id="1100" name="Shape 1100"/>
          <p:cNvSpPr/>
          <p:nvPr/>
        </p:nvSpPr>
        <p:spPr>
          <a:xfrm>
            <a:off x="449963" y="14419736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19</a:t>
            </a:r>
          </a:p>
        </p:txBody>
      </p:sp>
      <p:sp>
        <p:nvSpPr>
          <p:cNvPr id="1101" name="Shape 1101"/>
          <p:cNvSpPr/>
          <p:nvPr/>
        </p:nvSpPr>
        <p:spPr>
          <a:xfrm>
            <a:off x="2420653" y="14419736"/>
            <a:ext cx="1031272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20</a:t>
            </a:r>
          </a:p>
        </p:txBody>
      </p:sp>
      <p:sp>
        <p:nvSpPr>
          <p:cNvPr id="1102" name="Shape 1102"/>
          <p:cNvSpPr/>
          <p:nvPr/>
        </p:nvSpPr>
        <p:spPr>
          <a:xfrm>
            <a:off x="4391343" y="14419736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21</a:t>
            </a:r>
          </a:p>
        </p:txBody>
      </p:sp>
      <p:sp>
        <p:nvSpPr>
          <p:cNvPr id="1103" name="Shape 1103"/>
          <p:cNvSpPr/>
          <p:nvPr/>
        </p:nvSpPr>
        <p:spPr>
          <a:xfrm>
            <a:off x="18755" y="16995139"/>
            <a:ext cx="11700259" cy="25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4" name="Shape 1104"/>
          <p:cNvSpPr/>
          <p:nvPr/>
        </p:nvSpPr>
        <p:spPr>
          <a:xfrm>
            <a:off x="6297771" y="17418612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29</a:t>
            </a:r>
          </a:p>
        </p:txBody>
      </p:sp>
      <p:sp>
        <p:nvSpPr>
          <p:cNvPr id="1105" name="Shape 1105"/>
          <p:cNvSpPr/>
          <p:nvPr/>
        </p:nvSpPr>
        <p:spPr>
          <a:xfrm>
            <a:off x="8268461" y="17418612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30</a:t>
            </a:r>
          </a:p>
        </p:txBody>
      </p:sp>
      <p:sp>
        <p:nvSpPr>
          <p:cNvPr id="1106" name="Shape 1106"/>
          <p:cNvSpPr/>
          <p:nvPr/>
        </p:nvSpPr>
        <p:spPr>
          <a:xfrm>
            <a:off x="449963" y="17418612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26</a:t>
            </a:r>
          </a:p>
        </p:txBody>
      </p:sp>
      <p:sp>
        <p:nvSpPr>
          <p:cNvPr id="1107" name="Shape 1107"/>
          <p:cNvSpPr/>
          <p:nvPr/>
        </p:nvSpPr>
        <p:spPr>
          <a:xfrm>
            <a:off x="2420653" y="17418612"/>
            <a:ext cx="1031272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27</a:t>
            </a:r>
          </a:p>
        </p:txBody>
      </p:sp>
      <p:sp>
        <p:nvSpPr>
          <p:cNvPr id="1108" name="Shape 1108"/>
          <p:cNvSpPr/>
          <p:nvPr/>
        </p:nvSpPr>
        <p:spPr>
          <a:xfrm>
            <a:off x="4391343" y="17418612"/>
            <a:ext cx="1031271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28</a:t>
            </a:r>
          </a:p>
        </p:txBody>
      </p:sp>
      <p:sp>
        <p:nvSpPr>
          <p:cNvPr id="1109" name="Shape 1109"/>
          <p:cNvSpPr/>
          <p:nvPr/>
        </p:nvSpPr>
        <p:spPr>
          <a:xfrm>
            <a:off x="9985399" y="17204405"/>
            <a:ext cx="1456597" cy="1456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F483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10" name="Shape 1110"/>
          <p:cNvSpPr/>
          <p:nvPr/>
        </p:nvSpPr>
        <p:spPr>
          <a:xfrm>
            <a:off x="10202199" y="17405655"/>
            <a:ext cx="103127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1111" name="Shape 1111"/>
          <p:cNvSpPr/>
          <p:nvPr/>
        </p:nvSpPr>
        <p:spPr>
          <a:xfrm>
            <a:off x="7276" y="22478795"/>
            <a:ext cx="13710825" cy="2"/>
          </a:xfrm>
          <a:prstGeom prst="line">
            <a:avLst/>
          </a:prstGeom>
          <a:ln w="508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3427" y="22516700"/>
            <a:ext cx="13709147" cy="1842167"/>
          </a:xfrm>
          <a:prstGeom prst="rect">
            <a:avLst/>
          </a:prstGeom>
          <a:solidFill>
            <a:srgbClr val="F7F7F7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13" name="Shape 1113"/>
          <p:cNvSpPr/>
          <p:nvPr/>
        </p:nvSpPr>
        <p:spPr>
          <a:xfrm>
            <a:off x="339121" y="22899642"/>
            <a:ext cx="21494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6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EF4832"/>
                </a:solidFill>
              </a:rPr>
              <a:t>Today</a:t>
            </a:r>
          </a:p>
        </p:txBody>
      </p:sp>
      <p:sp>
        <p:nvSpPr>
          <p:cNvPr id="1114" name="Shape 1114"/>
          <p:cNvSpPr/>
          <p:nvPr/>
        </p:nvSpPr>
        <p:spPr>
          <a:xfrm>
            <a:off x="5079531" y="22899642"/>
            <a:ext cx="355135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6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EF4832"/>
                </a:solidFill>
              </a:rPr>
              <a:t>Calendars</a:t>
            </a:r>
          </a:p>
        </p:txBody>
      </p:sp>
      <p:sp>
        <p:nvSpPr>
          <p:cNvPr id="1115" name="Shape 1115"/>
          <p:cNvSpPr/>
          <p:nvPr/>
        </p:nvSpPr>
        <p:spPr>
          <a:xfrm>
            <a:off x="10348709" y="22899642"/>
            <a:ext cx="303780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6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EF4832"/>
                </a:solidFill>
              </a:rPr>
              <a:t>Inbox (3)</a:t>
            </a:r>
          </a:p>
        </p:txBody>
      </p:sp>
      <p:sp>
        <p:nvSpPr>
          <p:cNvPr id="1116" name="Shape 1116"/>
          <p:cNvSpPr/>
          <p:nvPr/>
        </p:nvSpPr>
        <p:spPr>
          <a:xfrm>
            <a:off x="5994144" y="19474983"/>
            <a:ext cx="1969420" cy="94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F4832"/>
                </a:solidFill>
              </a:rPr>
              <a:t>JUNE</a:t>
            </a:r>
          </a:p>
        </p:txBody>
      </p:sp>
      <p:sp>
        <p:nvSpPr>
          <p:cNvPr id="1117" name="Shape 1117"/>
          <p:cNvSpPr/>
          <p:nvPr/>
        </p:nvSpPr>
        <p:spPr>
          <a:xfrm>
            <a:off x="11439699" y="20979361"/>
            <a:ext cx="2278403" cy="1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8" name="Shape 1118"/>
          <p:cNvSpPr/>
          <p:nvPr/>
        </p:nvSpPr>
        <p:spPr>
          <a:xfrm>
            <a:off x="12430173" y="21081523"/>
            <a:ext cx="590608" cy="107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1</a:t>
            </a:r>
          </a:p>
        </p:txBody>
      </p:sp>
      <p:grpSp>
        <p:nvGrpSpPr>
          <p:cNvPr id="1133" name="Group 1133"/>
          <p:cNvGrpSpPr/>
          <p:nvPr/>
        </p:nvGrpSpPr>
        <p:grpSpPr>
          <a:xfrm>
            <a:off x="281894" y="85500"/>
            <a:ext cx="13202375" cy="736088"/>
            <a:chOff x="0" y="10028"/>
            <a:chExt cx="13202374" cy="736087"/>
          </a:xfrm>
        </p:grpSpPr>
        <p:sp>
          <p:nvSpPr>
            <p:cNvPr id="1119" name="Shape 1119"/>
            <p:cNvSpPr/>
            <p:nvPr/>
          </p:nvSpPr>
          <p:spPr>
            <a:xfrm>
              <a:off x="1641791" y="221274"/>
              <a:ext cx="510674" cy="1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727473" y="368852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813155" y="513743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1801835" y="536927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/>
        </p:nvSpPr>
        <p:spPr>
          <a:xfrm>
            <a:off x="3427" y="3712"/>
            <a:ext cx="13709147" cy="6297640"/>
          </a:xfrm>
          <a:prstGeom prst="rect">
            <a:avLst/>
          </a:prstGeom>
          <a:solidFill>
            <a:srgbClr val="E5E5E5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36" name="Shape 1136"/>
          <p:cNvSpPr/>
          <p:nvPr/>
        </p:nvSpPr>
        <p:spPr>
          <a:xfrm>
            <a:off x="1024579" y="1353206"/>
            <a:ext cx="1682444" cy="94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F4832"/>
                </a:solidFill>
              </a:rPr>
              <a:t>June</a:t>
            </a:r>
          </a:p>
        </p:txBody>
      </p:sp>
      <p:sp>
        <p:nvSpPr>
          <p:cNvPr id="1137" name="Shape 1137"/>
          <p:cNvSpPr/>
          <p:nvPr/>
        </p:nvSpPr>
        <p:spPr>
          <a:xfrm>
            <a:off x="449795" y="1486110"/>
            <a:ext cx="375687" cy="72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88900">
            <a:solidFill>
              <a:srgbClr val="EF4832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152" name="Group 1152"/>
          <p:cNvGrpSpPr/>
          <p:nvPr/>
        </p:nvGrpSpPr>
        <p:grpSpPr>
          <a:xfrm>
            <a:off x="281894" y="85500"/>
            <a:ext cx="13202375" cy="736088"/>
            <a:chOff x="0" y="10028"/>
            <a:chExt cx="13202374" cy="736087"/>
          </a:xfrm>
        </p:grpSpPr>
        <p:sp>
          <p:nvSpPr>
            <p:cNvPr id="1138" name="Shape 1138"/>
            <p:cNvSpPr/>
            <p:nvPr/>
          </p:nvSpPr>
          <p:spPr>
            <a:xfrm>
              <a:off x="1641791" y="221274"/>
              <a:ext cx="510674" cy="1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1727473" y="368852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813155" y="513743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801835" y="536927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153" name="Shape 1153"/>
          <p:cNvSpPr/>
          <p:nvPr/>
        </p:nvSpPr>
        <p:spPr>
          <a:xfrm>
            <a:off x="7276" y="6284867"/>
            <a:ext cx="13710825" cy="2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56" name="Group 1156"/>
          <p:cNvGrpSpPr/>
          <p:nvPr/>
        </p:nvGrpSpPr>
        <p:grpSpPr>
          <a:xfrm>
            <a:off x="10820799" y="1460309"/>
            <a:ext cx="638919" cy="605532"/>
            <a:chOff x="0" y="0"/>
            <a:chExt cx="638917" cy="605531"/>
          </a:xfrm>
        </p:grpSpPr>
        <p:sp>
          <p:nvSpPr>
            <p:cNvPr id="1154" name="Shape 1154"/>
            <p:cNvSpPr/>
            <p:nvPr/>
          </p:nvSpPr>
          <p:spPr>
            <a:xfrm>
              <a:off x="0" y="0"/>
              <a:ext cx="471252" cy="47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429080" y="395694"/>
              <a:ext cx="209838" cy="209838"/>
            </a:xfrm>
            <a:prstGeom prst="line">
              <a:avLst/>
            </a:pr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59" name="Group 1159"/>
          <p:cNvGrpSpPr/>
          <p:nvPr/>
        </p:nvGrpSpPr>
        <p:grpSpPr>
          <a:xfrm>
            <a:off x="12384499" y="1395429"/>
            <a:ext cx="669176" cy="669177"/>
            <a:chOff x="0" y="0"/>
            <a:chExt cx="669175" cy="669175"/>
          </a:xfrm>
        </p:grpSpPr>
        <p:sp>
          <p:nvSpPr>
            <p:cNvPr id="1157" name="Shape 1157"/>
            <p:cNvSpPr/>
            <p:nvPr/>
          </p:nvSpPr>
          <p:spPr>
            <a:xfrm>
              <a:off x="340545" y="0"/>
              <a:ext cx="1" cy="669176"/>
            </a:xfrm>
            <a:prstGeom prst="line">
              <a:avLst/>
            </a:pr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 flipV="1">
              <a:off x="0" y="335205"/>
              <a:ext cx="669176" cy="1"/>
            </a:xfrm>
            <a:prstGeom prst="line">
              <a:avLst/>
            </a:prstGeom>
            <a:noFill/>
            <a:ln w="25400" cap="flat">
              <a:solidFill>
                <a:srgbClr val="EF483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60" name="Shape 1160"/>
          <p:cNvSpPr/>
          <p:nvPr/>
        </p:nvSpPr>
        <p:spPr>
          <a:xfrm>
            <a:off x="874635" y="2593056"/>
            <a:ext cx="4414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34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161" name="Shape 1161"/>
          <p:cNvSpPr/>
          <p:nvPr/>
        </p:nvSpPr>
        <p:spPr>
          <a:xfrm>
            <a:off x="831794" y="3559265"/>
            <a:ext cx="578698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60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9</a:t>
            </a:r>
          </a:p>
        </p:txBody>
      </p:sp>
      <p:sp>
        <p:nvSpPr>
          <p:cNvPr id="1162" name="Shape 1162"/>
          <p:cNvSpPr/>
          <p:nvPr/>
        </p:nvSpPr>
        <p:spPr>
          <a:xfrm>
            <a:off x="2751100" y="2593056"/>
            <a:ext cx="5417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M</a:t>
            </a:r>
          </a:p>
        </p:txBody>
      </p:sp>
      <p:sp>
        <p:nvSpPr>
          <p:cNvPr id="1163" name="Shape 1163"/>
          <p:cNvSpPr/>
          <p:nvPr/>
        </p:nvSpPr>
        <p:spPr>
          <a:xfrm>
            <a:off x="2295425" y="3345316"/>
            <a:ext cx="1456597" cy="1456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F483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2524134" y="3559265"/>
            <a:ext cx="100745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1165" name="Shape 1165"/>
          <p:cNvSpPr/>
          <p:nvPr/>
        </p:nvSpPr>
        <p:spPr>
          <a:xfrm>
            <a:off x="4788589" y="2593056"/>
            <a:ext cx="4081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166" name="Shape 1166"/>
          <p:cNvSpPr/>
          <p:nvPr/>
        </p:nvSpPr>
        <p:spPr>
          <a:xfrm>
            <a:off x="4537665" y="3559265"/>
            <a:ext cx="100745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11</a:t>
            </a:r>
          </a:p>
        </p:txBody>
      </p:sp>
      <p:sp>
        <p:nvSpPr>
          <p:cNvPr id="1167" name="Shape 1167"/>
          <p:cNvSpPr/>
          <p:nvPr/>
        </p:nvSpPr>
        <p:spPr>
          <a:xfrm>
            <a:off x="6594425" y="2593056"/>
            <a:ext cx="5664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W</a:t>
            </a:r>
          </a:p>
        </p:txBody>
      </p:sp>
      <p:sp>
        <p:nvSpPr>
          <p:cNvPr id="1168" name="Shape 1168"/>
          <p:cNvSpPr/>
          <p:nvPr/>
        </p:nvSpPr>
        <p:spPr>
          <a:xfrm>
            <a:off x="6401252" y="3559265"/>
            <a:ext cx="100745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12</a:t>
            </a:r>
          </a:p>
        </p:txBody>
      </p:sp>
      <p:sp>
        <p:nvSpPr>
          <p:cNvPr id="1169" name="Shape 1169"/>
          <p:cNvSpPr/>
          <p:nvPr/>
        </p:nvSpPr>
        <p:spPr>
          <a:xfrm>
            <a:off x="8580025" y="2593056"/>
            <a:ext cx="4081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T</a:t>
            </a:r>
          </a:p>
        </p:txBody>
      </p:sp>
      <p:sp>
        <p:nvSpPr>
          <p:cNvPr id="1170" name="Shape 1170"/>
          <p:cNvSpPr/>
          <p:nvPr/>
        </p:nvSpPr>
        <p:spPr>
          <a:xfrm>
            <a:off x="8307681" y="3559265"/>
            <a:ext cx="100745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13</a:t>
            </a:r>
          </a:p>
        </p:txBody>
      </p:sp>
      <p:sp>
        <p:nvSpPr>
          <p:cNvPr id="1171" name="Shape 1171"/>
          <p:cNvSpPr/>
          <p:nvPr/>
        </p:nvSpPr>
        <p:spPr>
          <a:xfrm>
            <a:off x="10486453" y="2571635"/>
            <a:ext cx="4081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F</a:t>
            </a:r>
          </a:p>
        </p:txBody>
      </p:sp>
      <p:sp>
        <p:nvSpPr>
          <p:cNvPr id="1172" name="Shape 1172"/>
          <p:cNvSpPr/>
          <p:nvPr/>
        </p:nvSpPr>
        <p:spPr>
          <a:xfrm>
            <a:off x="10214108" y="3537844"/>
            <a:ext cx="100745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161616"/>
                </a:solidFill>
              </a:rPr>
              <a:t>14</a:t>
            </a:r>
          </a:p>
        </p:txBody>
      </p:sp>
      <p:sp>
        <p:nvSpPr>
          <p:cNvPr id="1173" name="Shape 1173"/>
          <p:cNvSpPr/>
          <p:nvPr/>
        </p:nvSpPr>
        <p:spPr>
          <a:xfrm>
            <a:off x="12484568" y="2593056"/>
            <a:ext cx="4414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34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CBCBCB"/>
                </a:solidFill>
              </a:rPr>
              <a:t>S</a:t>
            </a:r>
          </a:p>
        </p:txBody>
      </p:sp>
      <p:sp>
        <p:nvSpPr>
          <p:cNvPr id="1174" name="Shape 1174"/>
          <p:cNvSpPr/>
          <p:nvPr/>
        </p:nvSpPr>
        <p:spPr>
          <a:xfrm>
            <a:off x="12227410" y="3559265"/>
            <a:ext cx="100745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CBCBCB"/>
                </a:solidFill>
              </a:rPr>
              <a:t>15</a:t>
            </a:r>
          </a:p>
        </p:txBody>
      </p:sp>
      <p:sp>
        <p:nvSpPr>
          <p:cNvPr id="1175" name="Shape 1175"/>
          <p:cNvSpPr/>
          <p:nvPr/>
        </p:nvSpPr>
        <p:spPr>
          <a:xfrm>
            <a:off x="3186920" y="4994698"/>
            <a:ext cx="7393275" cy="94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161616"/>
                </a:solidFill>
              </a:rPr>
              <a:t>Monday June 10, 2013</a:t>
            </a:r>
          </a:p>
        </p:txBody>
      </p:sp>
      <p:sp>
        <p:nvSpPr>
          <p:cNvPr id="1176" name="Shape 1176"/>
          <p:cNvSpPr/>
          <p:nvPr/>
        </p:nvSpPr>
        <p:spPr>
          <a:xfrm>
            <a:off x="1558134" y="6662958"/>
            <a:ext cx="4000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8</a:t>
            </a:r>
          </a:p>
        </p:txBody>
      </p:sp>
      <p:sp>
        <p:nvSpPr>
          <p:cNvPr id="1177" name="Shape 1177"/>
          <p:cNvSpPr/>
          <p:nvPr/>
        </p:nvSpPr>
        <p:spPr>
          <a:xfrm>
            <a:off x="1558134" y="8805012"/>
            <a:ext cx="4000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9</a:t>
            </a:r>
          </a:p>
        </p:txBody>
      </p:sp>
      <p:sp>
        <p:nvSpPr>
          <p:cNvPr id="1178" name="Shape 1178"/>
          <p:cNvSpPr/>
          <p:nvPr/>
        </p:nvSpPr>
        <p:spPr>
          <a:xfrm>
            <a:off x="2338265" y="7008229"/>
            <a:ext cx="11395729" cy="2142055"/>
          </a:xfrm>
          <a:prstGeom prst="rect">
            <a:avLst/>
          </a:prstGeom>
          <a:solidFill>
            <a:srgbClr val="E0F8D5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4200">
                <a:solidFill>
                  <a:srgbClr val="6BB53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BB53F"/>
                </a:solidFill>
              </a:rPr>
              <a:t>Call with Barry</a:t>
            </a:r>
          </a:p>
        </p:txBody>
      </p:sp>
      <p:sp>
        <p:nvSpPr>
          <p:cNvPr id="1179" name="Shape 1179"/>
          <p:cNvSpPr/>
          <p:nvPr/>
        </p:nvSpPr>
        <p:spPr>
          <a:xfrm flipH="1">
            <a:off x="2312159" y="6985443"/>
            <a:ext cx="1" cy="2181376"/>
          </a:xfrm>
          <a:prstGeom prst="line">
            <a:avLst/>
          </a:prstGeom>
          <a:ln w="88900">
            <a:solidFill>
              <a:srgbClr val="9DE57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0" name="Shape 1180"/>
          <p:cNvSpPr/>
          <p:nvPr/>
        </p:nvSpPr>
        <p:spPr>
          <a:xfrm flipV="1">
            <a:off x="2038378" y="10627093"/>
            <a:ext cx="11651981" cy="1207"/>
          </a:xfrm>
          <a:prstGeom prst="line">
            <a:avLst/>
          </a:prstGeom>
          <a:ln w="25400">
            <a:solidFill>
              <a:srgbClr val="FBDDD8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2134770" y="10499777"/>
            <a:ext cx="257048" cy="257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EF483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341194" y="10317150"/>
            <a:ext cx="163438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EF4832"/>
                </a:solidFill>
              </a:rPr>
              <a:t>9:41AM</a:t>
            </a:r>
          </a:p>
        </p:txBody>
      </p:sp>
      <p:sp>
        <p:nvSpPr>
          <p:cNvPr id="1183" name="Shape 1183"/>
          <p:cNvSpPr/>
          <p:nvPr/>
        </p:nvSpPr>
        <p:spPr>
          <a:xfrm>
            <a:off x="1329483" y="10947066"/>
            <a:ext cx="6501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10</a:t>
            </a:r>
          </a:p>
        </p:txBody>
      </p:sp>
      <p:sp>
        <p:nvSpPr>
          <p:cNvPr id="1184" name="Shape 1184"/>
          <p:cNvSpPr/>
          <p:nvPr/>
        </p:nvSpPr>
        <p:spPr>
          <a:xfrm>
            <a:off x="1329483" y="13089120"/>
            <a:ext cx="6501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11</a:t>
            </a:r>
          </a:p>
        </p:txBody>
      </p:sp>
      <p:sp>
        <p:nvSpPr>
          <p:cNvPr id="1185" name="Shape 1185"/>
          <p:cNvSpPr/>
          <p:nvPr/>
        </p:nvSpPr>
        <p:spPr>
          <a:xfrm>
            <a:off x="2338265" y="11292337"/>
            <a:ext cx="11395729" cy="2142055"/>
          </a:xfrm>
          <a:prstGeom prst="rect">
            <a:avLst/>
          </a:prstGeom>
          <a:solidFill>
            <a:srgbClr val="D2EEFD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2C8E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Grattan St. Presentation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C8EC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Studio K</a:t>
            </a:r>
          </a:p>
        </p:txBody>
      </p:sp>
      <p:sp>
        <p:nvSpPr>
          <p:cNvPr id="1186" name="Shape 1186"/>
          <p:cNvSpPr/>
          <p:nvPr/>
        </p:nvSpPr>
        <p:spPr>
          <a:xfrm flipH="1">
            <a:off x="2312159" y="11269552"/>
            <a:ext cx="1" cy="2181375"/>
          </a:xfrm>
          <a:prstGeom prst="line">
            <a:avLst/>
          </a:prstGeom>
          <a:ln w="88900">
            <a:solidFill>
              <a:srgbClr val="78C7F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7" name="Shape 1187"/>
          <p:cNvSpPr/>
          <p:nvPr/>
        </p:nvSpPr>
        <p:spPr>
          <a:xfrm>
            <a:off x="1579589" y="17373229"/>
            <a:ext cx="4000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1</a:t>
            </a:r>
          </a:p>
        </p:txBody>
      </p:sp>
      <p:sp>
        <p:nvSpPr>
          <p:cNvPr id="1188" name="Shape 1188"/>
          <p:cNvSpPr/>
          <p:nvPr/>
        </p:nvSpPr>
        <p:spPr>
          <a:xfrm>
            <a:off x="1579589" y="19515283"/>
            <a:ext cx="4000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2</a:t>
            </a:r>
          </a:p>
        </p:txBody>
      </p:sp>
      <p:sp>
        <p:nvSpPr>
          <p:cNvPr id="1189" name="Shape 1189"/>
          <p:cNvSpPr/>
          <p:nvPr/>
        </p:nvSpPr>
        <p:spPr>
          <a:xfrm>
            <a:off x="1579589" y="21657336"/>
            <a:ext cx="4000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3</a:t>
            </a:r>
          </a:p>
        </p:txBody>
      </p:sp>
      <p:sp>
        <p:nvSpPr>
          <p:cNvPr id="1190" name="Shape 1190"/>
          <p:cNvSpPr/>
          <p:nvPr/>
        </p:nvSpPr>
        <p:spPr>
          <a:xfrm>
            <a:off x="738420" y="15274016"/>
            <a:ext cx="12412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3400">
                <a:solidFill>
                  <a:srgbClr val="16161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161616"/>
                </a:solidFill>
              </a:rPr>
              <a:t>Noon</a:t>
            </a:r>
          </a:p>
        </p:txBody>
      </p:sp>
      <p:sp>
        <p:nvSpPr>
          <p:cNvPr id="1191" name="Shape 1191"/>
          <p:cNvSpPr/>
          <p:nvPr/>
        </p:nvSpPr>
        <p:spPr>
          <a:xfrm>
            <a:off x="2340598" y="14558588"/>
            <a:ext cx="11391053" cy="3113096"/>
          </a:xfrm>
          <a:prstGeom prst="rect">
            <a:avLst/>
          </a:prstGeom>
          <a:solidFill>
            <a:srgbClr val="F8D3DF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4200">
                <a:solidFill>
                  <a:srgbClr val="B442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B44259"/>
                </a:solidFill>
              </a:rPr>
              <a:t>Team Lunch</a:t>
            </a:r>
          </a:p>
        </p:txBody>
      </p:sp>
      <p:sp>
        <p:nvSpPr>
          <p:cNvPr id="1192" name="Shape 1192"/>
          <p:cNvSpPr/>
          <p:nvPr/>
        </p:nvSpPr>
        <p:spPr>
          <a:xfrm flipH="1">
            <a:off x="2314502" y="14525474"/>
            <a:ext cx="1" cy="3170242"/>
          </a:xfrm>
          <a:prstGeom prst="line">
            <a:avLst/>
          </a:prstGeom>
          <a:ln w="88900">
            <a:solidFill>
              <a:srgbClr val="ED5C85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3" name="Shape 1193"/>
          <p:cNvSpPr/>
          <p:nvPr/>
        </p:nvSpPr>
        <p:spPr>
          <a:xfrm flipV="1">
            <a:off x="2322174" y="15573719"/>
            <a:ext cx="11368184" cy="1520"/>
          </a:xfrm>
          <a:prstGeom prst="line">
            <a:avLst/>
          </a:prstGeom>
          <a:ln w="25400">
            <a:solidFill>
              <a:srgbClr val="EF6A8F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4" name="Shape 1194"/>
          <p:cNvSpPr/>
          <p:nvPr/>
        </p:nvSpPr>
        <p:spPr>
          <a:xfrm>
            <a:off x="2338265" y="17761340"/>
            <a:ext cx="11395729" cy="2142055"/>
          </a:xfrm>
          <a:prstGeom prst="rect">
            <a:avLst/>
          </a:prstGeom>
          <a:solidFill>
            <a:srgbClr val="D2EEFD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2C8E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Debriefing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2C8EC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47</a:t>
            </a:r>
          </a:p>
        </p:txBody>
      </p:sp>
      <p:sp>
        <p:nvSpPr>
          <p:cNvPr id="1195" name="Shape 1195"/>
          <p:cNvSpPr/>
          <p:nvPr/>
        </p:nvSpPr>
        <p:spPr>
          <a:xfrm flipH="1">
            <a:off x="2312159" y="17738555"/>
            <a:ext cx="1" cy="2181376"/>
          </a:xfrm>
          <a:prstGeom prst="line">
            <a:avLst/>
          </a:prstGeom>
          <a:ln w="88900">
            <a:solidFill>
              <a:srgbClr val="78C7F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6" name="Shape 1196"/>
          <p:cNvSpPr/>
          <p:nvPr/>
        </p:nvSpPr>
        <p:spPr>
          <a:xfrm>
            <a:off x="2338265" y="20974422"/>
            <a:ext cx="11395729" cy="2142055"/>
          </a:xfrm>
          <a:prstGeom prst="rect">
            <a:avLst/>
          </a:prstGeom>
          <a:solidFill>
            <a:srgbClr val="D2EEFD"/>
          </a:solidFill>
          <a:ln w="25400">
            <a:solidFill>
              <a:srgbClr val="E0E0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4200">
                <a:solidFill>
                  <a:srgbClr val="2C8EC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2C8EC9"/>
                </a:solidFill>
              </a:rPr>
              <a:t>Weekly Staff Meeting</a:t>
            </a:r>
          </a:p>
        </p:txBody>
      </p:sp>
      <p:sp>
        <p:nvSpPr>
          <p:cNvPr id="1197" name="Shape 1197"/>
          <p:cNvSpPr/>
          <p:nvPr/>
        </p:nvSpPr>
        <p:spPr>
          <a:xfrm flipH="1">
            <a:off x="2312159" y="20951637"/>
            <a:ext cx="1" cy="2181375"/>
          </a:xfrm>
          <a:prstGeom prst="line">
            <a:avLst/>
          </a:prstGeom>
          <a:ln w="88900">
            <a:solidFill>
              <a:srgbClr val="78C7F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8" name="Shape 1198"/>
          <p:cNvSpPr/>
          <p:nvPr/>
        </p:nvSpPr>
        <p:spPr>
          <a:xfrm>
            <a:off x="46268" y="22559540"/>
            <a:ext cx="13709147" cy="182074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99" name="Shape 1199"/>
          <p:cNvSpPr/>
          <p:nvPr/>
        </p:nvSpPr>
        <p:spPr>
          <a:xfrm>
            <a:off x="339121" y="22942483"/>
            <a:ext cx="21494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6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EF4832"/>
                </a:solidFill>
              </a:rPr>
              <a:t>Today</a:t>
            </a:r>
          </a:p>
        </p:txBody>
      </p:sp>
      <p:sp>
        <p:nvSpPr>
          <p:cNvPr id="1200" name="Shape 1200"/>
          <p:cNvSpPr/>
          <p:nvPr/>
        </p:nvSpPr>
        <p:spPr>
          <a:xfrm>
            <a:off x="5079531" y="22942483"/>
            <a:ext cx="355135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6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EF4832"/>
                </a:solidFill>
              </a:rPr>
              <a:t>Calendars</a:t>
            </a:r>
          </a:p>
        </p:txBody>
      </p:sp>
      <p:sp>
        <p:nvSpPr>
          <p:cNvPr id="1201" name="Shape 1201"/>
          <p:cNvSpPr/>
          <p:nvPr/>
        </p:nvSpPr>
        <p:spPr>
          <a:xfrm>
            <a:off x="10348709" y="22942483"/>
            <a:ext cx="303780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600">
                <a:solidFill>
                  <a:srgbClr val="EF48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EF4832"/>
                </a:solidFill>
              </a:rPr>
              <a:t>Inbox (3)</a:t>
            </a:r>
          </a:p>
        </p:txBody>
      </p:sp>
      <p:sp>
        <p:nvSpPr>
          <p:cNvPr id="1202" name="Shape 1202"/>
          <p:cNvSpPr/>
          <p:nvPr/>
        </p:nvSpPr>
        <p:spPr>
          <a:xfrm>
            <a:off x="7276" y="22521636"/>
            <a:ext cx="13710825" cy="2"/>
          </a:xfrm>
          <a:prstGeom prst="line">
            <a:avLst/>
          </a:prstGeom>
          <a:ln w="508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3427" y="-17708"/>
            <a:ext cx="13709147" cy="24440837"/>
          </a:xfrm>
          <a:prstGeom prst="roundRect">
            <a:avLst>
              <a:gd name="adj" fmla="val 0"/>
            </a:avLst>
          </a:prstGeom>
          <a:solidFill>
            <a:srgbClr val="313131">
              <a:alpha val="438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05" name="Shape 1205"/>
          <p:cNvSpPr/>
          <p:nvPr/>
        </p:nvSpPr>
        <p:spPr>
          <a:xfrm>
            <a:off x="4587422" y="1181842"/>
            <a:ext cx="4434053" cy="1178131"/>
          </a:xfrm>
          <a:prstGeom prst="rect">
            <a:avLst/>
          </a:prstGeom>
          <a:solidFill>
            <a:srgbClr val="CCCCCC">
              <a:alpha val="50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all</a:t>
            </a:r>
          </a:p>
        </p:txBody>
      </p:sp>
      <p:sp>
        <p:nvSpPr>
          <p:cNvPr id="1206" name="Shape 1206"/>
          <p:cNvSpPr/>
          <p:nvPr/>
        </p:nvSpPr>
        <p:spPr>
          <a:xfrm>
            <a:off x="260473" y="1139001"/>
            <a:ext cx="13109371" cy="1242392"/>
          </a:xfrm>
          <a:prstGeom prst="roundRect">
            <a:avLst>
              <a:gd name="adj" fmla="val 10162"/>
            </a:avLst>
          </a:prstGeom>
          <a:ln w="50800">
            <a:solidFill>
              <a:srgbClr val="CACACA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207" name="Shape 1207"/>
          <p:cNvSpPr/>
          <p:nvPr/>
        </p:nvSpPr>
        <p:spPr>
          <a:xfrm>
            <a:off x="24847" y="2916906"/>
            <a:ext cx="13687727" cy="1413756"/>
          </a:xfrm>
          <a:prstGeom prst="rect">
            <a:avLst/>
          </a:prstGeom>
          <a:solidFill>
            <a:srgbClr val="000000">
              <a:alpha val="1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         Messages</a:t>
            </a:r>
          </a:p>
        </p:txBody>
      </p:sp>
      <p:grpSp>
        <p:nvGrpSpPr>
          <p:cNvPr id="1212" name="Group 1212"/>
          <p:cNvGrpSpPr/>
          <p:nvPr/>
        </p:nvGrpSpPr>
        <p:grpSpPr>
          <a:xfrm>
            <a:off x="12133261" y="3231191"/>
            <a:ext cx="844077" cy="844078"/>
            <a:chOff x="391" y="0"/>
            <a:chExt cx="844076" cy="844076"/>
          </a:xfrm>
        </p:grpSpPr>
        <p:sp>
          <p:nvSpPr>
            <p:cNvPr id="1208" name="Shape 1208"/>
            <p:cNvSpPr/>
            <p:nvPr/>
          </p:nvSpPr>
          <p:spPr>
            <a:xfrm>
              <a:off x="26712" y="28442"/>
              <a:ext cx="792561" cy="79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11" name="Group 1211"/>
            <p:cNvGrpSpPr/>
            <p:nvPr/>
          </p:nvGrpSpPr>
          <p:grpSpPr>
            <a:xfrm rot="2700000">
              <a:off x="124003" y="123612"/>
              <a:ext cx="596853" cy="596853"/>
              <a:chOff x="0" y="0"/>
              <a:chExt cx="596851" cy="596852"/>
            </a:xfrm>
          </p:grpSpPr>
          <p:sp>
            <p:nvSpPr>
              <p:cNvPr id="1209" name="Shape 1209"/>
              <p:cNvSpPr/>
              <p:nvPr/>
            </p:nvSpPr>
            <p:spPr>
              <a:xfrm flipH="1">
                <a:off x="302533" y="-1"/>
                <a:ext cx="2372" cy="59685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10" name="Shape 1210"/>
              <p:cNvSpPr/>
              <p:nvPr/>
            </p:nvSpPr>
            <p:spPr>
              <a:xfrm flipV="1">
                <a:off x="0" y="297793"/>
                <a:ext cx="596852" cy="2372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215" name="Group 1215"/>
          <p:cNvGrpSpPr/>
          <p:nvPr/>
        </p:nvGrpSpPr>
        <p:grpSpPr>
          <a:xfrm>
            <a:off x="646043" y="3195373"/>
            <a:ext cx="856822" cy="856823"/>
            <a:chOff x="0" y="0"/>
            <a:chExt cx="856821" cy="856822"/>
          </a:xfrm>
        </p:grpSpPr>
        <p:sp>
          <p:nvSpPr>
            <p:cNvPr id="1213" name="Shape 1213"/>
            <p:cNvSpPr/>
            <p:nvPr/>
          </p:nvSpPr>
          <p:spPr>
            <a:xfrm>
              <a:off x="0" y="0"/>
              <a:ext cx="856822" cy="856823"/>
            </a:xfrm>
            <a:prstGeom prst="roundRect">
              <a:avLst>
                <a:gd name="adj" fmla="val 10829"/>
              </a:avLst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19393" y="140462"/>
              <a:ext cx="618036" cy="519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197"/>
                  </a:moveTo>
                  <a:lnTo>
                    <a:pt x="0" y="6403"/>
                  </a:lnTo>
                  <a:cubicBezTo>
                    <a:pt x="0" y="2867"/>
                    <a:pt x="2411" y="0"/>
                    <a:pt x="5385" y="0"/>
                  </a:cubicBezTo>
                  <a:lnTo>
                    <a:pt x="16215" y="0"/>
                  </a:lnTo>
                  <a:cubicBezTo>
                    <a:pt x="19189" y="0"/>
                    <a:pt x="21600" y="2867"/>
                    <a:pt x="21600" y="6403"/>
                  </a:cubicBezTo>
                  <a:lnTo>
                    <a:pt x="21600" y="15197"/>
                  </a:lnTo>
                  <a:cubicBezTo>
                    <a:pt x="21600" y="18733"/>
                    <a:pt x="19189" y="21600"/>
                    <a:pt x="16215" y="21600"/>
                  </a:cubicBezTo>
                  <a:lnTo>
                    <a:pt x="5385" y="21600"/>
                  </a:lnTo>
                  <a:cubicBezTo>
                    <a:pt x="2411" y="21600"/>
                    <a:pt x="0" y="18733"/>
                    <a:pt x="0" y="15197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16" name="Shape 1216"/>
          <p:cNvSpPr/>
          <p:nvPr/>
        </p:nvSpPr>
        <p:spPr>
          <a:xfrm>
            <a:off x="1909855" y="4746705"/>
            <a:ext cx="7276415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 Zemanek   </a:t>
            </a:r>
            <a:r>
              <a:rPr sz="4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21m ago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Definitely.</a:t>
            </a:r>
          </a:p>
        </p:txBody>
      </p:sp>
      <p:sp>
        <p:nvSpPr>
          <p:cNvPr id="1217" name="Shape 1217"/>
          <p:cNvSpPr/>
          <p:nvPr/>
        </p:nvSpPr>
        <p:spPr>
          <a:xfrm>
            <a:off x="1909855" y="7565163"/>
            <a:ext cx="10321326" cy="2784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Paul Zemanek   </a:t>
            </a:r>
            <a:r>
              <a:rPr sz="4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21m ago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fact, you might recognize one of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them.</a:t>
            </a:r>
          </a:p>
        </p:txBody>
      </p:sp>
      <p:sp>
        <p:nvSpPr>
          <p:cNvPr id="1218" name="Shape 1218"/>
          <p:cNvSpPr/>
          <p:nvPr/>
        </p:nvSpPr>
        <p:spPr>
          <a:xfrm>
            <a:off x="24847" y="11035290"/>
            <a:ext cx="13687727" cy="1413757"/>
          </a:xfrm>
          <a:prstGeom prst="rect">
            <a:avLst/>
          </a:prstGeom>
          <a:solidFill>
            <a:srgbClr val="000000">
              <a:alpha val="1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         Calendar</a:t>
            </a:r>
          </a:p>
        </p:txBody>
      </p:sp>
      <p:grpSp>
        <p:nvGrpSpPr>
          <p:cNvPr id="1223" name="Group 1223"/>
          <p:cNvGrpSpPr/>
          <p:nvPr/>
        </p:nvGrpSpPr>
        <p:grpSpPr>
          <a:xfrm>
            <a:off x="12133261" y="11349576"/>
            <a:ext cx="844077" cy="844078"/>
            <a:chOff x="391" y="0"/>
            <a:chExt cx="844076" cy="844076"/>
          </a:xfrm>
        </p:grpSpPr>
        <p:sp>
          <p:nvSpPr>
            <p:cNvPr id="1219" name="Shape 1219"/>
            <p:cNvSpPr/>
            <p:nvPr/>
          </p:nvSpPr>
          <p:spPr>
            <a:xfrm>
              <a:off x="26712" y="28442"/>
              <a:ext cx="792561" cy="79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22" name="Group 1222"/>
            <p:cNvGrpSpPr/>
            <p:nvPr/>
          </p:nvGrpSpPr>
          <p:grpSpPr>
            <a:xfrm rot="2700000">
              <a:off x="124003" y="123612"/>
              <a:ext cx="596853" cy="596853"/>
              <a:chOff x="0" y="0"/>
              <a:chExt cx="596851" cy="596852"/>
            </a:xfrm>
          </p:grpSpPr>
          <p:sp>
            <p:nvSpPr>
              <p:cNvPr id="1220" name="Shape 1220"/>
              <p:cNvSpPr/>
              <p:nvPr/>
            </p:nvSpPr>
            <p:spPr>
              <a:xfrm flipH="1">
                <a:off x="302533" y="-1"/>
                <a:ext cx="2372" cy="59685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21" name="Shape 1221"/>
              <p:cNvSpPr/>
              <p:nvPr/>
            </p:nvSpPr>
            <p:spPr>
              <a:xfrm flipV="1">
                <a:off x="0" y="297793"/>
                <a:ext cx="596852" cy="2372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224" name="Shape 1224"/>
          <p:cNvSpPr/>
          <p:nvPr/>
        </p:nvSpPr>
        <p:spPr>
          <a:xfrm>
            <a:off x="24847" y="16261901"/>
            <a:ext cx="13687727" cy="1413757"/>
          </a:xfrm>
          <a:prstGeom prst="rect">
            <a:avLst/>
          </a:prstGeom>
          <a:solidFill>
            <a:srgbClr val="000000">
              <a:alpha val="15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         Game Center</a:t>
            </a:r>
          </a:p>
        </p:txBody>
      </p:sp>
      <p:grpSp>
        <p:nvGrpSpPr>
          <p:cNvPr id="1229" name="Group 1229"/>
          <p:cNvGrpSpPr/>
          <p:nvPr/>
        </p:nvGrpSpPr>
        <p:grpSpPr>
          <a:xfrm>
            <a:off x="12133261" y="16576188"/>
            <a:ext cx="844077" cy="844077"/>
            <a:chOff x="391" y="0"/>
            <a:chExt cx="844076" cy="844076"/>
          </a:xfrm>
        </p:grpSpPr>
        <p:sp>
          <p:nvSpPr>
            <p:cNvPr id="1225" name="Shape 1225"/>
            <p:cNvSpPr/>
            <p:nvPr/>
          </p:nvSpPr>
          <p:spPr>
            <a:xfrm>
              <a:off x="26712" y="28442"/>
              <a:ext cx="792561" cy="79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E5E5E5">
                <a:alpha val="1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28" name="Group 1228"/>
            <p:cNvGrpSpPr/>
            <p:nvPr/>
          </p:nvGrpSpPr>
          <p:grpSpPr>
            <a:xfrm rot="2700000">
              <a:off x="124003" y="123612"/>
              <a:ext cx="596853" cy="596853"/>
              <a:chOff x="0" y="0"/>
              <a:chExt cx="596851" cy="596852"/>
            </a:xfrm>
          </p:grpSpPr>
          <p:sp>
            <p:nvSpPr>
              <p:cNvPr id="1226" name="Shape 1226"/>
              <p:cNvSpPr/>
              <p:nvPr/>
            </p:nvSpPr>
            <p:spPr>
              <a:xfrm flipH="1">
                <a:off x="302533" y="-1"/>
                <a:ext cx="2372" cy="59685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27" name="Shape 1227"/>
              <p:cNvSpPr/>
              <p:nvPr/>
            </p:nvSpPr>
            <p:spPr>
              <a:xfrm flipV="1">
                <a:off x="0" y="297793"/>
                <a:ext cx="596852" cy="2372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230" name="Shape 1230"/>
          <p:cNvSpPr/>
          <p:nvPr/>
        </p:nvSpPr>
        <p:spPr>
          <a:xfrm>
            <a:off x="1909855" y="12864072"/>
            <a:ext cx="1180271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 Script with Sebastian</a:t>
            </a:r>
            <a:endParaRPr sz="4000">
              <a:solidFill>
                <a:srgbClr val="C0C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Invitation from Sebastian Bauer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Today, 3:00 PM</a:t>
            </a:r>
          </a:p>
        </p:txBody>
      </p:sp>
      <p:sp>
        <p:nvSpPr>
          <p:cNvPr id="1231" name="Shape 1231"/>
          <p:cNvSpPr/>
          <p:nvPr/>
        </p:nvSpPr>
        <p:spPr>
          <a:xfrm>
            <a:off x="1888434" y="18146909"/>
            <a:ext cx="9296516" cy="2784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 Center  </a:t>
            </a:r>
            <a:r>
              <a:rPr sz="4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24m ago</a:t>
            </a:r>
          </a:p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dbecker3 (Dave Becker) has accepted your friend request.</a:t>
            </a:r>
          </a:p>
        </p:txBody>
      </p:sp>
      <p:sp>
        <p:nvSpPr>
          <p:cNvPr id="1232" name="Shape 1232"/>
          <p:cNvSpPr/>
          <p:nvPr/>
        </p:nvSpPr>
        <p:spPr>
          <a:xfrm>
            <a:off x="1909855" y="21874083"/>
            <a:ext cx="6339534" cy="94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 Center  </a:t>
            </a:r>
            <a:r>
              <a:rPr sz="4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2h ago</a:t>
            </a:r>
          </a:p>
        </p:txBody>
      </p:sp>
      <p:sp>
        <p:nvSpPr>
          <p:cNvPr id="1233" name="Shape 1233"/>
          <p:cNvSpPr/>
          <p:nvPr/>
        </p:nvSpPr>
        <p:spPr>
          <a:xfrm>
            <a:off x="1996709" y="7158172"/>
            <a:ext cx="11623986" cy="1"/>
          </a:xfrm>
          <a:prstGeom prst="line">
            <a:avLst/>
          </a:prstGeom>
          <a:ln w="25400">
            <a:solidFill>
              <a:srgbClr val="CBCBCB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34" name="Shape 1234"/>
          <p:cNvSpPr/>
          <p:nvPr/>
        </p:nvSpPr>
        <p:spPr>
          <a:xfrm>
            <a:off x="1996709" y="21488513"/>
            <a:ext cx="11623986" cy="1"/>
          </a:xfrm>
          <a:prstGeom prst="line">
            <a:avLst/>
          </a:prstGeom>
          <a:ln w="25400">
            <a:solidFill>
              <a:srgbClr val="CBCBCB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35" name="Shape 1235"/>
          <p:cNvSpPr/>
          <p:nvPr/>
        </p:nvSpPr>
        <p:spPr>
          <a:xfrm>
            <a:off x="-44699" y="22945110"/>
            <a:ext cx="13665398" cy="3"/>
          </a:xfrm>
          <a:prstGeom prst="line">
            <a:avLst/>
          </a:prstGeom>
          <a:ln w="25400">
            <a:solidFill>
              <a:srgbClr val="CBCBCB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250" name="Group 1250"/>
          <p:cNvGrpSpPr/>
          <p:nvPr/>
        </p:nvGrpSpPr>
        <p:grpSpPr>
          <a:xfrm>
            <a:off x="260473" y="128341"/>
            <a:ext cx="13202376" cy="736088"/>
            <a:chOff x="0" y="10028"/>
            <a:chExt cx="13202374" cy="736087"/>
          </a:xfrm>
        </p:grpSpPr>
        <p:sp>
          <p:nvSpPr>
            <p:cNvPr id="1236" name="Shape 1236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641791" y="221274"/>
              <a:ext cx="510674" cy="1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727473" y="368852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813155" y="513743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FFFFFF"/>
                  </a:solidFill>
                </a:rPr>
                <a:t>9:41 AM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FFFFFF"/>
                  </a:solidFill>
                </a:rPr>
                <a:t>100%</a:t>
              </a: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801835" y="536927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253" name="Group 1253"/>
          <p:cNvGrpSpPr/>
          <p:nvPr/>
        </p:nvGrpSpPr>
        <p:grpSpPr>
          <a:xfrm rot="10800000">
            <a:off x="6014014" y="23279579"/>
            <a:ext cx="1692643" cy="520670"/>
            <a:chOff x="0" y="0"/>
            <a:chExt cx="1692641" cy="520669"/>
          </a:xfrm>
        </p:grpSpPr>
        <p:sp>
          <p:nvSpPr>
            <p:cNvPr id="1251" name="Shape 1251"/>
            <p:cNvSpPr/>
            <p:nvPr/>
          </p:nvSpPr>
          <p:spPr>
            <a:xfrm rot="784217">
              <a:off x="21423" y="110416"/>
              <a:ext cx="963925" cy="299888"/>
            </a:xfrm>
            <a:prstGeom prst="roundRect">
              <a:avLst>
                <a:gd name="adj" fmla="val 50000"/>
              </a:avLst>
            </a:prstGeom>
            <a:solidFill>
              <a:srgbClr val="C1C1C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 rot="20773949">
              <a:off x="706880" y="110390"/>
              <a:ext cx="963925" cy="299889"/>
            </a:xfrm>
            <a:prstGeom prst="roundRect">
              <a:avLst>
                <a:gd name="adj" fmla="val 50000"/>
              </a:avLst>
            </a:prstGeom>
            <a:solidFill>
              <a:srgbClr val="C1C1C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54" name="Shape 1254"/>
          <p:cNvSpPr/>
          <p:nvPr/>
        </p:nvSpPr>
        <p:spPr>
          <a:xfrm>
            <a:off x="1678435" y="1363917"/>
            <a:ext cx="1491027" cy="79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today</a:t>
            </a:r>
          </a:p>
        </p:txBody>
      </p:sp>
      <p:sp>
        <p:nvSpPr>
          <p:cNvPr id="1255" name="Shape 1255"/>
          <p:cNvSpPr/>
          <p:nvPr/>
        </p:nvSpPr>
        <p:spPr>
          <a:xfrm>
            <a:off x="10575569" y="1363917"/>
            <a:ext cx="1861377" cy="79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missed</a:t>
            </a:r>
          </a:p>
        </p:txBody>
      </p:sp>
      <p:grpSp>
        <p:nvGrpSpPr>
          <p:cNvPr id="1260" name="Group 1260"/>
          <p:cNvGrpSpPr/>
          <p:nvPr/>
        </p:nvGrpSpPr>
        <p:grpSpPr>
          <a:xfrm>
            <a:off x="560361" y="16679603"/>
            <a:ext cx="1028187" cy="685459"/>
            <a:chOff x="0" y="0"/>
            <a:chExt cx="1028185" cy="685457"/>
          </a:xfrm>
        </p:grpSpPr>
        <p:sp>
          <p:nvSpPr>
            <p:cNvPr id="1256" name="Shape 1256"/>
            <p:cNvSpPr/>
            <p:nvPr/>
          </p:nvSpPr>
          <p:spPr>
            <a:xfrm>
              <a:off x="459445" y="24627"/>
              <a:ext cx="335983" cy="340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88000"/>
                  </a:srgbClr>
                </a:gs>
                <a:gs pos="15193">
                  <a:srgbClr val="FCC23F">
                    <a:alpha val="88000"/>
                  </a:srgbClr>
                </a:gs>
                <a:gs pos="31069">
                  <a:srgbClr val="F8A43B">
                    <a:alpha val="88000"/>
                  </a:srgbClr>
                </a:gs>
                <a:gs pos="52708">
                  <a:srgbClr val="F9A73B">
                    <a:alpha val="88000"/>
                  </a:srgbClr>
                </a:gs>
                <a:gs pos="79432">
                  <a:srgbClr val="FCC13F">
                    <a:alpha val="88000"/>
                  </a:srgbClr>
                </a:gs>
                <a:gs pos="99967">
                  <a:srgbClr val="FDCF41">
                    <a:alpha val="88000"/>
                  </a:srgbClr>
                </a:gs>
              </a:gsLst>
              <a:lin ang="5400000" scaled="0"/>
            </a:gradFill>
            <a:ln w="12700" cap="flat">
              <a:solidFill>
                <a:srgbClr val="E7C89F">
                  <a:alpha val="88000"/>
                </a:srgbClr>
              </a:solidFill>
              <a:prstDash val="solid"/>
              <a:miter lim="400000"/>
            </a:ln>
            <a:effectLst>
              <a:outerShdw blurRad="127000" dir="5400000" rotWithShape="0">
                <a:srgbClr val="FCDAAE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340030" y="291422"/>
              <a:ext cx="388606" cy="39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89000"/>
                  </a:srgbClr>
                </a:gs>
                <a:gs pos="15193">
                  <a:srgbClr val="E774EA">
                    <a:alpha val="89000"/>
                  </a:srgbClr>
                </a:gs>
                <a:gs pos="30701">
                  <a:srgbClr val="DC71E7">
                    <a:alpha val="89000"/>
                  </a:srgbClr>
                </a:gs>
                <a:gs pos="52708">
                  <a:srgbClr val="C16FEB">
                    <a:alpha val="89000"/>
                  </a:srgbClr>
                </a:gs>
                <a:gs pos="79432">
                  <a:srgbClr val="B36DEC">
                    <a:alpha val="89000"/>
                  </a:srgbClr>
                </a:gs>
                <a:gs pos="99967">
                  <a:srgbClr val="906EF9">
                    <a:alpha val="89000"/>
                  </a:srgbClr>
                </a:gs>
              </a:gsLst>
              <a:lin ang="5400000" scaled="0"/>
            </a:gradFill>
            <a:ln w="12700" cap="flat">
              <a:solidFill>
                <a:srgbClr val="9F83FA">
                  <a:alpha val="89000"/>
                </a:srgbClr>
              </a:solidFill>
              <a:prstDash val="solid"/>
              <a:miter lim="400000"/>
            </a:ln>
            <a:effectLst>
              <a:outerShdw blurRad="127000" dir="5400000" rotWithShape="0">
                <a:srgbClr val="9F83FA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-1" y="0"/>
              <a:ext cx="510046" cy="517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77000"/>
                  </a:srgbClr>
                </a:gs>
                <a:gs pos="15193">
                  <a:srgbClr val="E679F8">
                    <a:alpha val="77000"/>
                  </a:srgbClr>
                </a:gs>
                <a:gs pos="32051">
                  <a:srgbClr val="EB61AF">
                    <a:alpha val="77000"/>
                  </a:srgbClr>
                </a:gs>
                <a:gs pos="52708">
                  <a:srgbClr val="EC5892">
                    <a:alpha val="77000"/>
                  </a:srgbClr>
                </a:gs>
                <a:gs pos="79432">
                  <a:srgbClr val="EE4F66">
                    <a:alpha val="77000"/>
                  </a:srgbClr>
                </a:gs>
                <a:gs pos="100000">
                  <a:srgbClr val="F2774F">
                    <a:alpha val="77000"/>
                  </a:srgbClr>
                </a:gs>
              </a:gsLst>
              <a:lin ang="5400000" scaled="0"/>
            </a:gradFill>
            <a:ln w="12700" cap="flat">
              <a:solidFill>
                <a:srgbClr val="ECA3F5">
                  <a:alpha val="77000"/>
                </a:srgbClr>
              </a:solidFill>
              <a:prstDash val="solid"/>
              <a:miter lim="400000"/>
            </a:ln>
            <a:effectLst>
              <a:outerShdw blurRad="127000" dir="5400000" rotWithShape="0">
                <a:srgbClr val="ECA3F5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639580" y="176494"/>
              <a:ext cx="388606" cy="39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2750">
                  <a:srgbClr val="FFFEFF">
                    <a:alpha val="77000"/>
                  </a:srgbClr>
                </a:gs>
                <a:gs pos="15193">
                  <a:srgbClr val="AABBF7">
                    <a:alpha val="77000"/>
                  </a:srgbClr>
                </a:gs>
                <a:gs pos="32051">
                  <a:srgbClr val="5399F4">
                    <a:alpha val="77000"/>
                  </a:srgbClr>
                </a:gs>
                <a:gs pos="52708">
                  <a:srgbClr val="28A9F9">
                    <a:alpha val="77000"/>
                  </a:srgbClr>
                </a:gs>
                <a:gs pos="79432">
                  <a:srgbClr val="35C0F9">
                    <a:alpha val="77000"/>
                  </a:srgbClr>
                </a:gs>
                <a:gs pos="99967">
                  <a:srgbClr val="6BDAEB">
                    <a:alpha val="77000"/>
                  </a:srgbClr>
                </a:gs>
              </a:gsLst>
              <a:lin ang="5400000" scaled="0"/>
            </a:gradFill>
            <a:ln w="12700" cap="flat">
              <a:solidFill>
                <a:srgbClr val="B1AEF4">
                  <a:alpha val="77000"/>
                </a:srgbClr>
              </a:solidFill>
              <a:prstDash val="solid"/>
              <a:miter lim="400000"/>
            </a:ln>
            <a:effectLst>
              <a:outerShdw blurRad="127000" dir="5400000" rotWithShape="0">
                <a:srgbClr val="B1AEF4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65" name="Group 1265"/>
          <p:cNvGrpSpPr/>
          <p:nvPr/>
        </p:nvGrpSpPr>
        <p:grpSpPr>
          <a:xfrm>
            <a:off x="743774" y="11386052"/>
            <a:ext cx="664038" cy="685458"/>
            <a:chOff x="0" y="0"/>
            <a:chExt cx="664036" cy="685457"/>
          </a:xfrm>
        </p:grpSpPr>
        <p:sp>
          <p:nvSpPr>
            <p:cNvPr id="1261" name="Shape 1261"/>
            <p:cNvSpPr/>
            <p:nvPr/>
          </p:nvSpPr>
          <p:spPr>
            <a:xfrm>
              <a:off x="419196" y="0"/>
              <a:ext cx="40808" cy="96859"/>
            </a:xfrm>
            <a:prstGeom prst="rect">
              <a:avLst/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0" y="59604"/>
              <a:ext cx="664037" cy="85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0"/>
                  </a:moveTo>
                  <a:lnTo>
                    <a:pt x="15174" y="0"/>
                  </a:lnTo>
                  <a:lnTo>
                    <a:pt x="15174" y="14400"/>
                  </a:lnTo>
                  <a:lnTo>
                    <a:pt x="13296" y="14400"/>
                  </a:lnTo>
                  <a:lnTo>
                    <a:pt x="13296" y="0"/>
                  </a:lnTo>
                  <a:lnTo>
                    <a:pt x="7872" y="0"/>
                  </a:lnTo>
                  <a:lnTo>
                    <a:pt x="7872" y="14400"/>
                  </a:lnTo>
                  <a:lnTo>
                    <a:pt x="5993" y="14400"/>
                  </a:lnTo>
                  <a:lnTo>
                    <a:pt x="5993" y="0"/>
                  </a:lnTo>
                  <a:lnTo>
                    <a:pt x="939" y="0"/>
                  </a:lnTo>
                  <a:cubicBezTo>
                    <a:pt x="421" y="0"/>
                    <a:pt x="0" y="3233"/>
                    <a:pt x="0" y="72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7200"/>
                  </a:lnTo>
                  <a:cubicBezTo>
                    <a:pt x="21600" y="3233"/>
                    <a:pt x="21180" y="0"/>
                    <a:pt x="206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0" y="160188"/>
              <a:ext cx="664037" cy="52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00"/>
                  </a:moveTo>
                  <a:cubicBezTo>
                    <a:pt x="0" y="21064"/>
                    <a:pt x="421" y="21600"/>
                    <a:pt x="939" y="21600"/>
                  </a:cubicBezTo>
                  <a:lnTo>
                    <a:pt x="20661" y="21600"/>
                  </a:lnTo>
                  <a:cubicBezTo>
                    <a:pt x="21180" y="21600"/>
                    <a:pt x="21600" y="21064"/>
                    <a:pt x="21600" y="20400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20400"/>
                  </a:lnTo>
                  <a:close/>
                  <a:moveTo>
                    <a:pt x="15965" y="2400"/>
                  </a:moveTo>
                  <a:lnTo>
                    <a:pt x="19722" y="2400"/>
                  </a:lnTo>
                  <a:lnTo>
                    <a:pt x="19722" y="7200"/>
                  </a:lnTo>
                  <a:lnTo>
                    <a:pt x="15965" y="7200"/>
                  </a:lnTo>
                  <a:lnTo>
                    <a:pt x="15965" y="2400"/>
                  </a:lnTo>
                  <a:close/>
                  <a:moveTo>
                    <a:pt x="15965" y="8400"/>
                  </a:moveTo>
                  <a:lnTo>
                    <a:pt x="19722" y="8400"/>
                  </a:lnTo>
                  <a:lnTo>
                    <a:pt x="19722" y="13200"/>
                  </a:lnTo>
                  <a:lnTo>
                    <a:pt x="15965" y="13200"/>
                  </a:lnTo>
                  <a:lnTo>
                    <a:pt x="15965" y="8400"/>
                  </a:lnTo>
                  <a:close/>
                  <a:moveTo>
                    <a:pt x="15965" y="14400"/>
                  </a:moveTo>
                  <a:lnTo>
                    <a:pt x="19722" y="14400"/>
                  </a:lnTo>
                  <a:lnTo>
                    <a:pt x="19722" y="19200"/>
                  </a:lnTo>
                  <a:lnTo>
                    <a:pt x="15965" y="19200"/>
                  </a:lnTo>
                  <a:lnTo>
                    <a:pt x="15965" y="14400"/>
                  </a:lnTo>
                  <a:close/>
                  <a:moveTo>
                    <a:pt x="11270" y="2400"/>
                  </a:moveTo>
                  <a:lnTo>
                    <a:pt x="15026" y="2400"/>
                  </a:lnTo>
                  <a:lnTo>
                    <a:pt x="15026" y="7200"/>
                  </a:lnTo>
                  <a:lnTo>
                    <a:pt x="11270" y="7200"/>
                  </a:lnTo>
                  <a:lnTo>
                    <a:pt x="11270" y="2400"/>
                  </a:lnTo>
                  <a:close/>
                  <a:moveTo>
                    <a:pt x="11270" y="8400"/>
                  </a:moveTo>
                  <a:lnTo>
                    <a:pt x="15026" y="8400"/>
                  </a:lnTo>
                  <a:lnTo>
                    <a:pt x="15026" y="13200"/>
                  </a:lnTo>
                  <a:lnTo>
                    <a:pt x="11270" y="13200"/>
                  </a:lnTo>
                  <a:lnTo>
                    <a:pt x="11270" y="8400"/>
                  </a:lnTo>
                  <a:close/>
                  <a:moveTo>
                    <a:pt x="11270" y="14400"/>
                  </a:moveTo>
                  <a:lnTo>
                    <a:pt x="15026" y="14400"/>
                  </a:lnTo>
                  <a:lnTo>
                    <a:pt x="15026" y="19200"/>
                  </a:lnTo>
                  <a:lnTo>
                    <a:pt x="11270" y="19200"/>
                  </a:lnTo>
                  <a:lnTo>
                    <a:pt x="11270" y="14400"/>
                  </a:lnTo>
                  <a:close/>
                  <a:moveTo>
                    <a:pt x="6574" y="2400"/>
                  </a:moveTo>
                  <a:lnTo>
                    <a:pt x="10330" y="2400"/>
                  </a:lnTo>
                  <a:lnTo>
                    <a:pt x="10330" y="7200"/>
                  </a:lnTo>
                  <a:lnTo>
                    <a:pt x="6574" y="7200"/>
                  </a:lnTo>
                  <a:lnTo>
                    <a:pt x="6574" y="2400"/>
                  </a:lnTo>
                  <a:close/>
                  <a:moveTo>
                    <a:pt x="6574" y="8400"/>
                  </a:moveTo>
                  <a:lnTo>
                    <a:pt x="10330" y="8400"/>
                  </a:lnTo>
                  <a:lnTo>
                    <a:pt x="10330" y="13200"/>
                  </a:lnTo>
                  <a:lnTo>
                    <a:pt x="6574" y="13200"/>
                  </a:lnTo>
                  <a:lnTo>
                    <a:pt x="6574" y="8400"/>
                  </a:lnTo>
                  <a:close/>
                  <a:moveTo>
                    <a:pt x="6574" y="14400"/>
                  </a:moveTo>
                  <a:lnTo>
                    <a:pt x="10330" y="14400"/>
                  </a:lnTo>
                  <a:lnTo>
                    <a:pt x="10330" y="19200"/>
                  </a:lnTo>
                  <a:lnTo>
                    <a:pt x="6574" y="19200"/>
                  </a:lnTo>
                  <a:lnTo>
                    <a:pt x="6574" y="14400"/>
                  </a:lnTo>
                  <a:close/>
                  <a:moveTo>
                    <a:pt x="1878" y="2400"/>
                  </a:moveTo>
                  <a:lnTo>
                    <a:pt x="5635" y="2400"/>
                  </a:lnTo>
                  <a:lnTo>
                    <a:pt x="5635" y="7200"/>
                  </a:lnTo>
                  <a:lnTo>
                    <a:pt x="1878" y="7200"/>
                  </a:lnTo>
                  <a:lnTo>
                    <a:pt x="1878" y="2400"/>
                  </a:lnTo>
                  <a:close/>
                  <a:moveTo>
                    <a:pt x="1878" y="8400"/>
                  </a:moveTo>
                  <a:lnTo>
                    <a:pt x="5635" y="8400"/>
                  </a:lnTo>
                  <a:lnTo>
                    <a:pt x="5635" y="13200"/>
                  </a:lnTo>
                  <a:lnTo>
                    <a:pt x="1878" y="13200"/>
                  </a:lnTo>
                  <a:lnTo>
                    <a:pt x="1878" y="8400"/>
                  </a:lnTo>
                  <a:close/>
                  <a:moveTo>
                    <a:pt x="1878" y="14400"/>
                  </a:moveTo>
                  <a:lnTo>
                    <a:pt x="5635" y="14400"/>
                  </a:lnTo>
                  <a:lnTo>
                    <a:pt x="5635" y="19200"/>
                  </a:lnTo>
                  <a:lnTo>
                    <a:pt x="1878" y="19200"/>
                  </a:lnTo>
                  <a:lnTo>
                    <a:pt x="1878" y="14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92904" y="0"/>
              <a:ext cx="40808" cy="96859"/>
            </a:xfrm>
            <a:prstGeom prst="rect">
              <a:avLst/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/>
        </p:nvSpPr>
        <p:spPr>
          <a:xfrm>
            <a:off x="-39414" y="-39129"/>
            <a:ext cx="13709147" cy="1842167"/>
          </a:xfrm>
          <a:prstGeom prst="rect">
            <a:avLst/>
          </a:pr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68" name="306266_10150279497677333_158658_n.jpg"/>
          <p:cNvPicPr/>
          <p:nvPr/>
        </p:nvPicPr>
        <p:blipFill rotWithShape="1">
          <a:blip r:embed="rId2">
            <a:extLst/>
          </a:blip>
          <a:srcRect l="22790" t="22244"/>
          <a:stretch/>
        </p:blipFill>
        <p:spPr>
          <a:xfrm>
            <a:off x="0" y="1707076"/>
            <a:ext cx="13661003" cy="18422545"/>
          </a:xfrm>
          <a:prstGeom prst="rect">
            <a:avLst/>
          </a:prstGeom>
          <a:ln w="12700">
            <a:miter lim="400000"/>
          </a:ln>
          <a:effectLst>
            <a:outerShdw blurRad="152400" dist="508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69" name="Shape 1269"/>
          <p:cNvSpPr/>
          <p:nvPr/>
        </p:nvSpPr>
        <p:spPr>
          <a:xfrm>
            <a:off x="-39414" y="20139020"/>
            <a:ext cx="13709147" cy="4348371"/>
          </a:xfrm>
          <a:prstGeom prst="rect">
            <a:avLst/>
          </a:pr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70" name="Shape 1270"/>
          <p:cNvSpPr/>
          <p:nvPr/>
        </p:nvSpPr>
        <p:spPr>
          <a:xfrm>
            <a:off x="442548" y="606165"/>
            <a:ext cx="621196" cy="83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0"/>
                </a:moveTo>
                <a:lnTo>
                  <a:pt x="21600" y="0"/>
                </a:lnTo>
                <a:lnTo>
                  <a:pt x="10800" y="8100"/>
                </a:lnTo>
                <a:lnTo>
                  <a:pt x="19800" y="8100"/>
                </a:lnTo>
                <a:lnTo>
                  <a:pt x="1800" y="21600"/>
                </a:lnTo>
                <a:lnTo>
                  <a:pt x="9000" y="10800"/>
                </a:lnTo>
                <a:lnTo>
                  <a:pt x="0" y="10800"/>
                </a:lnTo>
                <a:lnTo>
                  <a:pt x="9000" y="0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85682" tIns="85682" rIns="85682" bIns="85682" anchor="ctr"/>
          <a:lstStyle/>
          <a:p>
            <a:pPr marL="40639" marR="40639" lvl="0" algn="l" defTabSz="1542278">
              <a:defRPr sz="20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1" name="Shape 1271"/>
          <p:cNvSpPr/>
          <p:nvPr/>
        </p:nvSpPr>
        <p:spPr>
          <a:xfrm>
            <a:off x="1214626" y="600945"/>
            <a:ext cx="14332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A u t o</a:t>
            </a:r>
          </a:p>
        </p:txBody>
      </p:sp>
      <p:sp>
        <p:nvSpPr>
          <p:cNvPr id="1272" name="Shape 1272"/>
          <p:cNvSpPr/>
          <p:nvPr/>
        </p:nvSpPr>
        <p:spPr>
          <a:xfrm>
            <a:off x="12072332" y="549455"/>
            <a:ext cx="1156711" cy="83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75"/>
                </a:moveTo>
                <a:lnTo>
                  <a:pt x="0" y="4405"/>
                </a:lnTo>
                <a:cubicBezTo>
                  <a:pt x="0" y="4405"/>
                  <a:pt x="207" y="3573"/>
                  <a:pt x="983" y="3573"/>
                </a:cubicBezTo>
                <a:cubicBezTo>
                  <a:pt x="1760" y="3573"/>
                  <a:pt x="5188" y="3573"/>
                  <a:pt x="5188" y="3573"/>
                </a:cubicBezTo>
                <a:lnTo>
                  <a:pt x="7364" y="0"/>
                </a:lnTo>
                <a:lnTo>
                  <a:pt x="14184" y="0"/>
                </a:lnTo>
                <a:lnTo>
                  <a:pt x="15857" y="3522"/>
                </a:lnTo>
                <a:lnTo>
                  <a:pt x="20785" y="3522"/>
                </a:lnTo>
                <a:cubicBezTo>
                  <a:pt x="20785" y="3522"/>
                  <a:pt x="21600" y="3772"/>
                  <a:pt x="21600" y="4532"/>
                </a:cubicBezTo>
                <a:cubicBezTo>
                  <a:pt x="21600" y="5292"/>
                  <a:pt x="21600" y="20414"/>
                  <a:pt x="21600" y="20414"/>
                </a:cubicBezTo>
                <a:cubicBezTo>
                  <a:pt x="21600" y="20414"/>
                  <a:pt x="21477" y="21600"/>
                  <a:pt x="20836" y="21600"/>
                </a:cubicBezTo>
                <a:cubicBezTo>
                  <a:pt x="20195" y="21600"/>
                  <a:pt x="1088" y="21600"/>
                  <a:pt x="1088" y="21600"/>
                </a:cubicBezTo>
                <a:cubicBezTo>
                  <a:pt x="1088" y="21600"/>
                  <a:pt x="0" y="21417"/>
                  <a:pt x="0" y="20275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275" name="Group 1275"/>
          <p:cNvGrpSpPr/>
          <p:nvPr/>
        </p:nvGrpSpPr>
        <p:grpSpPr>
          <a:xfrm>
            <a:off x="12338980" y="717284"/>
            <a:ext cx="621196" cy="535514"/>
            <a:chOff x="0" y="0"/>
            <a:chExt cx="621194" cy="535512"/>
          </a:xfrm>
        </p:grpSpPr>
        <p:sp>
          <p:nvSpPr>
            <p:cNvPr id="1273" name="Shape 1273"/>
            <p:cNvSpPr/>
            <p:nvPr/>
          </p:nvSpPr>
          <p:spPr>
            <a:xfrm>
              <a:off x="0" y="139403"/>
              <a:ext cx="481833" cy="39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19193" y="16087"/>
                  </a:moveTo>
                  <a:cubicBezTo>
                    <a:pt x="17641" y="17439"/>
                    <a:pt x="15827" y="18117"/>
                    <a:pt x="13972" y="18085"/>
                  </a:cubicBezTo>
                  <a:cubicBezTo>
                    <a:pt x="13727" y="18082"/>
                    <a:pt x="13483" y="18067"/>
                    <a:pt x="13242" y="18040"/>
                  </a:cubicBezTo>
                  <a:cubicBezTo>
                    <a:pt x="13144" y="18028"/>
                    <a:pt x="13045" y="18009"/>
                    <a:pt x="12947" y="17993"/>
                  </a:cubicBezTo>
                  <a:cubicBezTo>
                    <a:pt x="12757" y="17963"/>
                    <a:pt x="12569" y="17930"/>
                    <a:pt x="12383" y="17886"/>
                  </a:cubicBezTo>
                  <a:cubicBezTo>
                    <a:pt x="12269" y="17859"/>
                    <a:pt x="12158" y="17823"/>
                    <a:pt x="12046" y="17790"/>
                  </a:cubicBezTo>
                  <a:cubicBezTo>
                    <a:pt x="11866" y="17737"/>
                    <a:pt x="11685" y="17684"/>
                    <a:pt x="11508" y="17618"/>
                  </a:cubicBezTo>
                  <a:cubicBezTo>
                    <a:pt x="11423" y="17587"/>
                    <a:pt x="11340" y="17548"/>
                    <a:pt x="11256" y="17513"/>
                  </a:cubicBezTo>
                  <a:cubicBezTo>
                    <a:pt x="11052" y="17429"/>
                    <a:pt x="10849" y="17342"/>
                    <a:pt x="10652" y="17239"/>
                  </a:cubicBezTo>
                  <a:cubicBezTo>
                    <a:pt x="10607" y="17216"/>
                    <a:pt x="10564" y="17190"/>
                    <a:pt x="10520" y="17165"/>
                  </a:cubicBezTo>
                  <a:cubicBezTo>
                    <a:pt x="10289" y="17040"/>
                    <a:pt x="10061" y="16906"/>
                    <a:pt x="9840" y="16758"/>
                  </a:cubicBezTo>
                  <a:cubicBezTo>
                    <a:pt x="9831" y="16751"/>
                    <a:pt x="9821" y="16744"/>
                    <a:pt x="9811" y="16737"/>
                  </a:cubicBezTo>
                  <a:cubicBezTo>
                    <a:pt x="9064" y="16227"/>
                    <a:pt x="8382" y="15592"/>
                    <a:pt x="7783" y="14848"/>
                  </a:cubicBezTo>
                  <a:cubicBezTo>
                    <a:pt x="7773" y="14835"/>
                    <a:pt x="7763" y="14823"/>
                    <a:pt x="7754" y="14810"/>
                  </a:cubicBezTo>
                  <a:cubicBezTo>
                    <a:pt x="7568" y="14577"/>
                    <a:pt x="7391" y="14335"/>
                    <a:pt x="7222" y="14081"/>
                  </a:cubicBezTo>
                  <a:cubicBezTo>
                    <a:pt x="7185" y="14028"/>
                    <a:pt x="7152" y="13968"/>
                    <a:pt x="7117" y="13913"/>
                  </a:cubicBezTo>
                  <a:cubicBezTo>
                    <a:pt x="5897" y="12016"/>
                    <a:pt x="5162" y="9615"/>
                    <a:pt x="5162" y="7004"/>
                  </a:cubicBezTo>
                  <a:lnTo>
                    <a:pt x="7508" y="7004"/>
                  </a:lnTo>
                  <a:lnTo>
                    <a:pt x="3754" y="0"/>
                  </a:lnTo>
                  <a:lnTo>
                    <a:pt x="0" y="7004"/>
                  </a:lnTo>
                  <a:lnTo>
                    <a:pt x="2346" y="7004"/>
                  </a:lnTo>
                  <a:cubicBezTo>
                    <a:pt x="2346" y="10074"/>
                    <a:pt x="3116" y="12920"/>
                    <a:pt x="4423" y="15273"/>
                  </a:cubicBezTo>
                  <a:cubicBezTo>
                    <a:pt x="4440" y="15306"/>
                    <a:pt x="4450" y="15342"/>
                    <a:pt x="4468" y="15374"/>
                  </a:cubicBezTo>
                  <a:cubicBezTo>
                    <a:pt x="4603" y="15614"/>
                    <a:pt x="4754" y="15836"/>
                    <a:pt x="4899" y="16065"/>
                  </a:cubicBezTo>
                  <a:cubicBezTo>
                    <a:pt x="4954" y="16150"/>
                    <a:pt x="5004" y="16239"/>
                    <a:pt x="5060" y="16324"/>
                  </a:cubicBezTo>
                  <a:cubicBezTo>
                    <a:pt x="5275" y="16646"/>
                    <a:pt x="5502" y="16951"/>
                    <a:pt x="5735" y="17247"/>
                  </a:cubicBezTo>
                  <a:cubicBezTo>
                    <a:pt x="5757" y="17275"/>
                    <a:pt x="5778" y="17305"/>
                    <a:pt x="5800" y="17332"/>
                  </a:cubicBezTo>
                  <a:cubicBezTo>
                    <a:pt x="6585" y="18309"/>
                    <a:pt x="7471" y="19132"/>
                    <a:pt x="8435" y="19789"/>
                  </a:cubicBezTo>
                  <a:cubicBezTo>
                    <a:pt x="8462" y="19808"/>
                    <a:pt x="8487" y="19827"/>
                    <a:pt x="8513" y="19844"/>
                  </a:cubicBezTo>
                  <a:cubicBezTo>
                    <a:pt x="8791" y="20030"/>
                    <a:pt x="9076" y="20199"/>
                    <a:pt x="9367" y="20357"/>
                  </a:cubicBezTo>
                  <a:cubicBezTo>
                    <a:pt x="9440" y="20395"/>
                    <a:pt x="9510" y="20437"/>
                    <a:pt x="9582" y="20477"/>
                  </a:cubicBezTo>
                  <a:cubicBezTo>
                    <a:pt x="9831" y="20604"/>
                    <a:pt x="10084" y="20716"/>
                    <a:pt x="10342" y="20823"/>
                  </a:cubicBezTo>
                  <a:cubicBezTo>
                    <a:pt x="10463" y="20874"/>
                    <a:pt x="10583" y="20928"/>
                    <a:pt x="10706" y="20973"/>
                  </a:cubicBezTo>
                  <a:cubicBezTo>
                    <a:pt x="10930" y="21056"/>
                    <a:pt x="11159" y="21126"/>
                    <a:pt x="11390" y="21193"/>
                  </a:cubicBezTo>
                  <a:cubicBezTo>
                    <a:pt x="11544" y="21237"/>
                    <a:pt x="11696" y="21285"/>
                    <a:pt x="11852" y="21322"/>
                  </a:cubicBezTo>
                  <a:cubicBezTo>
                    <a:pt x="11915" y="21339"/>
                    <a:pt x="11977" y="21362"/>
                    <a:pt x="12041" y="21376"/>
                  </a:cubicBezTo>
                  <a:cubicBezTo>
                    <a:pt x="12259" y="21424"/>
                    <a:pt x="12477" y="21449"/>
                    <a:pt x="12694" y="21483"/>
                  </a:cubicBezTo>
                  <a:cubicBezTo>
                    <a:pt x="12773" y="21495"/>
                    <a:pt x="12850" y="21511"/>
                    <a:pt x="12929" y="21522"/>
                  </a:cubicBezTo>
                  <a:cubicBezTo>
                    <a:pt x="13320" y="21570"/>
                    <a:pt x="13711" y="21600"/>
                    <a:pt x="14100" y="21600"/>
                  </a:cubicBezTo>
                  <a:cubicBezTo>
                    <a:pt x="16486" y="21600"/>
                    <a:pt x="18812" y="20694"/>
                    <a:pt x="20808" y="18954"/>
                  </a:cubicBezTo>
                  <a:cubicBezTo>
                    <a:pt x="21445" y="18398"/>
                    <a:pt x="21600" y="17308"/>
                    <a:pt x="21153" y="16515"/>
                  </a:cubicBezTo>
                  <a:cubicBezTo>
                    <a:pt x="20707" y="15723"/>
                    <a:pt x="19828" y="15531"/>
                    <a:pt x="19193" y="16087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39362" y="0"/>
              <a:ext cx="481834" cy="39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19061" y="14593"/>
                  </a:moveTo>
                  <a:cubicBezTo>
                    <a:pt x="19060" y="11532"/>
                    <a:pt x="18295" y="8690"/>
                    <a:pt x="16995" y="6341"/>
                  </a:cubicBezTo>
                  <a:cubicBezTo>
                    <a:pt x="16976" y="6301"/>
                    <a:pt x="16963" y="6260"/>
                    <a:pt x="16941" y="6223"/>
                  </a:cubicBezTo>
                  <a:cubicBezTo>
                    <a:pt x="16780" y="5936"/>
                    <a:pt x="16603" y="5668"/>
                    <a:pt x="16428" y="5400"/>
                  </a:cubicBezTo>
                  <a:cubicBezTo>
                    <a:pt x="16407" y="5367"/>
                    <a:pt x="16388" y="5333"/>
                    <a:pt x="16367" y="5302"/>
                  </a:cubicBezTo>
                  <a:cubicBezTo>
                    <a:pt x="15176" y="3504"/>
                    <a:pt x="13681" y="2115"/>
                    <a:pt x="11987" y="1207"/>
                  </a:cubicBezTo>
                  <a:cubicBezTo>
                    <a:pt x="11940" y="1182"/>
                    <a:pt x="11894" y="1155"/>
                    <a:pt x="11848" y="1130"/>
                  </a:cubicBezTo>
                  <a:cubicBezTo>
                    <a:pt x="11578" y="990"/>
                    <a:pt x="11301" y="868"/>
                    <a:pt x="11021" y="753"/>
                  </a:cubicBezTo>
                  <a:cubicBezTo>
                    <a:pt x="10922" y="711"/>
                    <a:pt x="10822" y="667"/>
                    <a:pt x="10721" y="628"/>
                  </a:cubicBezTo>
                  <a:cubicBezTo>
                    <a:pt x="10478" y="537"/>
                    <a:pt x="10232" y="464"/>
                    <a:pt x="9983" y="391"/>
                  </a:cubicBezTo>
                  <a:cubicBezTo>
                    <a:pt x="9846" y="351"/>
                    <a:pt x="9709" y="308"/>
                    <a:pt x="9570" y="274"/>
                  </a:cubicBezTo>
                  <a:cubicBezTo>
                    <a:pt x="9502" y="258"/>
                    <a:pt x="9437" y="232"/>
                    <a:pt x="9369" y="217"/>
                  </a:cubicBezTo>
                  <a:cubicBezTo>
                    <a:pt x="9183" y="176"/>
                    <a:pt x="8997" y="159"/>
                    <a:pt x="8811" y="130"/>
                  </a:cubicBezTo>
                  <a:cubicBezTo>
                    <a:pt x="8683" y="110"/>
                    <a:pt x="8557" y="84"/>
                    <a:pt x="8428" y="69"/>
                  </a:cubicBezTo>
                  <a:cubicBezTo>
                    <a:pt x="8116" y="33"/>
                    <a:pt x="7806" y="16"/>
                    <a:pt x="7496" y="11"/>
                  </a:cubicBezTo>
                  <a:cubicBezTo>
                    <a:pt x="7440" y="11"/>
                    <a:pt x="7386" y="0"/>
                    <a:pt x="7329" y="0"/>
                  </a:cubicBezTo>
                  <a:cubicBezTo>
                    <a:pt x="7319" y="0"/>
                    <a:pt x="7310" y="4"/>
                    <a:pt x="7299" y="4"/>
                  </a:cubicBezTo>
                  <a:cubicBezTo>
                    <a:pt x="4916" y="6"/>
                    <a:pt x="2595" y="902"/>
                    <a:pt x="600" y="2638"/>
                  </a:cubicBezTo>
                  <a:cubicBezTo>
                    <a:pt x="-37" y="3193"/>
                    <a:pt x="-192" y="4285"/>
                    <a:pt x="255" y="5077"/>
                  </a:cubicBezTo>
                  <a:cubicBezTo>
                    <a:pt x="700" y="5870"/>
                    <a:pt x="1578" y="6063"/>
                    <a:pt x="2216" y="5507"/>
                  </a:cubicBezTo>
                  <a:cubicBezTo>
                    <a:pt x="3756" y="4165"/>
                    <a:pt x="5552" y="3486"/>
                    <a:pt x="7395" y="3507"/>
                  </a:cubicBezTo>
                  <a:cubicBezTo>
                    <a:pt x="7659" y="3509"/>
                    <a:pt x="7921" y="3525"/>
                    <a:pt x="8179" y="3556"/>
                  </a:cubicBezTo>
                  <a:cubicBezTo>
                    <a:pt x="8258" y="3565"/>
                    <a:pt x="8336" y="3580"/>
                    <a:pt x="8415" y="3593"/>
                  </a:cubicBezTo>
                  <a:cubicBezTo>
                    <a:pt x="8627" y="3626"/>
                    <a:pt x="8838" y="3663"/>
                    <a:pt x="9044" y="3713"/>
                  </a:cubicBezTo>
                  <a:cubicBezTo>
                    <a:pt x="9136" y="3737"/>
                    <a:pt x="9225" y="3765"/>
                    <a:pt x="9315" y="3791"/>
                  </a:cubicBezTo>
                  <a:cubicBezTo>
                    <a:pt x="9519" y="3848"/>
                    <a:pt x="9722" y="3910"/>
                    <a:pt x="9920" y="3984"/>
                  </a:cubicBezTo>
                  <a:cubicBezTo>
                    <a:pt x="9983" y="4009"/>
                    <a:pt x="10045" y="4037"/>
                    <a:pt x="10108" y="4063"/>
                  </a:cubicBezTo>
                  <a:cubicBezTo>
                    <a:pt x="10334" y="4155"/>
                    <a:pt x="10557" y="4254"/>
                    <a:pt x="10776" y="4367"/>
                  </a:cubicBezTo>
                  <a:cubicBezTo>
                    <a:pt x="10799" y="4379"/>
                    <a:pt x="10821" y="4392"/>
                    <a:pt x="10843" y="4405"/>
                  </a:cubicBezTo>
                  <a:cubicBezTo>
                    <a:pt x="12154" y="5108"/>
                    <a:pt x="13306" y="6188"/>
                    <a:pt x="14204" y="7540"/>
                  </a:cubicBezTo>
                  <a:cubicBezTo>
                    <a:pt x="14210" y="7548"/>
                    <a:pt x="14215" y="7559"/>
                    <a:pt x="14221" y="7567"/>
                  </a:cubicBezTo>
                  <a:cubicBezTo>
                    <a:pt x="15485" y="9481"/>
                    <a:pt x="16245" y="11929"/>
                    <a:pt x="16246" y="14593"/>
                  </a:cubicBezTo>
                  <a:lnTo>
                    <a:pt x="13899" y="14593"/>
                  </a:lnTo>
                  <a:lnTo>
                    <a:pt x="17654" y="21600"/>
                  </a:lnTo>
                  <a:lnTo>
                    <a:pt x="21408" y="14593"/>
                  </a:lnTo>
                  <a:lnTo>
                    <a:pt x="19061" y="1459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1276" name="Shape 1276"/>
          <p:cNvSpPr/>
          <p:nvPr/>
        </p:nvSpPr>
        <p:spPr>
          <a:xfrm>
            <a:off x="3109693" y="20653114"/>
            <a:ext cx="1755909" cy="59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V I D E O</a:t>
            </a:r>
          </a:p>
        </p:txBody>
      </p:sp>
      <p:sp>
        <p:nvSpPr>
          <p:cNvPr id="1277" name="Shape 1277"/>
          <p:cNvSpPr/>
          <p:nvPr/>
        </p:nvSpPr>
        <p:spPr>
          <a:xfrm>
            <a:off x="5508505" y="21467094"/>
            <a:ext cx="2698989" cy="2698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78" name="Shape 1278"/>
          <p:cNvSpPr/>
          <p:nvPr/>
        </p:nvSpPr>
        <p:spPr>
          <a:xfrm>
            <a:off x="5851842" y="20653114"/>
            <a:ext cx="2012316" cy="59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E2BC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E2BC36"/>
                </a:solidFill>
              </a:rPr>
              <a:t>P H O T O</a:t>
            </a:r>
          </a:p>
        </p:txBody>
      </p:sp>
      <p:sp>
        <p:nvSpPr>
          <p:cNvPr id="1279" name="Shape 1279"/>
          <p:cNvSpPr/>
          <p:nvPr/>
        </p:nvSpPr>
        <p:spPr>
          <a:xfrm>
            <a:off x="8824586" y="20653114"/>
            <a:ext cx="2321626" cy="59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S Q U A R E</a:t>
            </a:r>
          </a:p>
        </p:txBody>
      </p:sp>
      <p:sp>
        <p:nvSpPr>
          <p:cNvPr id="1280" name="Shape 1280"/>
          <p:cNvSpPr/>
          <p:nvPr/>
        </p:nvSpPr>
        <p:spPr>
          <a:xfrm>
            <a:off x="5808393" y="21766981"/>
            <a:ext cx="2099214" cy="2099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635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1" name="Shape 1281"/>
          <p:cNvSpPr/>
          <p:nvPr/>
        </p:nvSpPr>
        <p:spPr>
          <a:xfrm>
            <a:off x="11441995" y="22709485"/>
            <a:ext cx="899664" cy="899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>
              <a:alpha val="3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2" name="Shape 1282"/>
          <p:cNvSpPr/>
          <p:nvPr/>
        </p:nvSpPr>
        <p:spPr>
          <a:xfrm>
            <a:off x="11806144" y="22173972"/>
            <a:ext cx="899664" cy="899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>
              <a:alpha val="5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3" name="Shape 1283"/>
          <p:cNvSpPr/>
          <p:nvPr/>
        </p:nvSpPr>
        <p:spPr>
          <a:xfrm>
            <a:off x="12148873" y="22688064"/>
            <a:ext cx="899663" cy="89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>
              <a:alpha val="8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4" name="Shape 1284"/>
          <p:cNvSpPr/>
          <p:nvPr/>
        </p:nvSpPr>
        <p:spPr>
          <a:xfrm>
            <a:off x="6708056" y="20181861"/>
            <a:ext cx="364150" cy="36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rgbClr val="FFFFFF"/>
          </a:solidFill>
          <a:ln w="635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85" name="299492_10150279497727333_5577149_n.jpg"/>
          <p:cNvPicPr/>
          <p:nvPr/>
        </p:nvPicPr>
        <p:blipFill>
          <a:blip r:embed="rId3">
            <a:extLst/>
          </a:blip>
          <a:srcRect r="20000"/>
          <a:stretch>
            <a:fillRect/>
          </a:stretch>
        </p:blipFill>
        <p:spPr>
          <a:xfrm>
            <a:off x="634270" y="21724140"/>
            <a:ext cx="2003884" cy="2003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/>
        </p:nvSpPr>
        <p:spPr>
          <a:xfrm>
            <a:off x="6847289" y="1545991"/>
            <a:ext cx="1777906" cy="1777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88000"/>
                </a:srgbClr>
              </a:gs>
              <a:gs pos="15193">
                <a:srgbClr val="FCC23F">
                  <a:alpha val="88000"/>
                </a:srgbClr>
              </a:gs>
              <a:gs pos="31069">
                <a:srgbClr val="F8A43B">
                  <a:alpha val="88000"/>
                </a:srgbClr>
              </a:gs>
              <a:gs pos="52708">
                <a:srgbClr val="F9A73B">
                  <a:alpha val="88000"/>
                </a:srgbClr>
              </a:gs>
              <a:gs pos="79432">
                <a:srgbClr val="FCC13F">
                  <a:alpha val="88000"/>
                </a:srgbClr>
              </a:gs>
              <a:gs pos="99967">
                <a:srgbClr val="FDCF41">
                  <a:alpha val="88000"/>
                </a:srgbClr>
              </a:gs>
            </a:gsLst>
            <a:lin ang="5400000"/>
          </a:gradFill>
          <a:ln w="25400">
            <a:solidFill>
              <a:srgbClr val="E7C89F">
                <a:alpha val="88000"/>
              </a:srgbClr>
            </a:solidFill>
            <a:miter lim="400000"/>
          </a:ln>
          <a:effectLst>
            <a:outerShdw blurRad="127000" dir="5400000" rotWithShape="0">
              <a:srgbClr val="FCDAAE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8" name="Shape 1288"/>
          <p:cNvSpPr/>
          <p:nvPr/>
        </p:nvSpPr>
        <p:spPr>
          <a:xfrm>
            <a:off x="6215383" y="2938326"/>
            <a:ext cx="2056373" cy="205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89000"/>
                </a:srgbClr>
              </a:gs>
              <a:gs pos="15193">
                <a:srgbClr val="E774EA">
                  <a:alpha val="89000"/>
                </a:srgbClr>
              </a:gs>
              <a:gs pos="30701">
                <a:srgbClr val="DC71E7">
                  <a:alpha val="89000"/>
                </a:srgbClr>
              </a:gs>
              <a:gs pos="52708">
                <a:srgbClr val="C16FEB">
                  <a:alpha val="89000"/>
                </a:srgbClr>
              </a:gs>
              <a:gs pos="79432">
                <a:srgbClr val="B36DEC">
                  <a:alpha val="89000"/>
                </a:srgbClr>
              </a:gs>
              <a:gs pos="99967">
                <a:srgbClr val="906EF9">
                  <a:alpha val="89000"/>
                </a:srgbClr>
              </a:gs>
            </a:gsLst>
            <a:lin ang="5400000"/>
          </a:gradFill>
          <a:ln w="25400">
            <a:solidFill>
              <a:srgbClr val="9F83FA">
                <a:alpha val="89000"/>
              </a:srgbClr>
            </a:solidFill>
            <a:miter lim="400000"/>
          </a:ln>
          <a:effectLst>
            <a:outerShdw blurRad="127000" dir="5400000" rotWithShape="0">
              <a:srgbClr val="9F83FA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9" name="Shape 1289"/>
          <p:cNvSpPr/>
          <p:nvPr/>
        </p:nvSpPr>
        <p:spPr>
          <a:xfrm>
            <a:off x="1757165" y="4973278"/>
            <a:ext cx="10252659" cy="3470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 in with your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0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Apple ID</a:t>
            </a:r>
          </a:p>
        </p:txBody>
      </p:sp>
      <p:sp>
        <p:nvSpPr>
          <p:cNvPr id="1290" name="Shape 1290"/>
          <p:cNvSpPr/>
          <p:nvPr/>
        </p:nvSpPr>
        <p:spPr>
          <a:xfrm>
            <a:off x="1273175" y="9203834"/>
            <a:ext cx="11220640" cy="194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your Apple ID to play games with</a:t>
            </a:r>
          </a:p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your friends, wherever they are.</a:t>
            </a:r>
          </a:p>
        </p:txBody>
      </p:sp>
      <p:sp>
        <p:nvSpPr>
          <p:cNvPr id="1291" name="Shape 1291"/>
          <p:cNvSpPr/>
          <p:nvPr/>
        </p:nvSpPr>
        <p:spPr>
          <a:xfrm>
            <a:off x="89109" y="12277682"/>
            <a:ext cx="13537782" cy="4712520"/>
          </a:xfrm>
          <a:prstGeom prst="roundRect">
            <a:avLst>
              <a:gd name="adj" fmla="val 4042"/>
            </a:avLst>
          </a:prstGeom>
          <a:ln w="127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92" name="Shape 1292"/>
          <p:cNvSpPr/>
          <p:nvPr/>
        </p:nvSpPr>
        <p:spPr>
          <a:xfrm>
            <a:off x="107235" y="14655363"/>
            <a:ext cx="13556302" cy="2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3" name="Shape 1293"/>
          <p:cNvSpPr/>
          <p:nvPr/>
        </p:nvSpPr>
        <p:spPr>
          <a:xfrm>
            <a:off x="706638" y="12984559"/>
            <a:ext cx="2531562" cy="85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232323"/>
                </a:solidFill>
              </a:rPr>
              <a:t>Apple ID</a:t>
            </a:r>
          </a:p>
        </p:txBody>
      </p:sp>
      <p:sp>
        <p:nvSpPr>
          <p:cNvPr id="1294" name="Shape 1294"/>
          <p:cNvSpPr/>
          <p:nvPr/>
        </p:nvSpPr>
        <p:spPr>
          <a:xfrm>
            <a:off x="706638" y="15340818"/>
            <a:ext cx="2898704" cy="85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232323"/>
                </a:solidFill>
              </a:rPr>
              <a:t>Password</a:t>
            </a:r>
          </a:p>
        </p:txBody>
      </p:sp>
      <p:sp>
        <p:nvSpPr>
          <p:cNvPr id="1295" name="Shape 1295"/>
          <p:cNvSpPr/>
          <p:nvPr/>
        </p:nvSpPr>
        <p:spPr>
          <a:xfrm>
            <a:off x="4733700" y="12984559"/>
            <a:ext cx="6077901" cy="85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C0C0C0"/>
                </a:solidFill>
                <a:hlinkClick r:id="rId2"/>
              </a:rPr>
              <a:t>example@icloud.com</a:t>
            </a:r>
          </a:p>
        </p:txBody>
      </p:sp>
      <p:sp>
        <p:nvSpPr>
          <p:cNvPr id="1296" name="Shape 1296"/>
          <p:cNvSpPr/>
          <p:nvPr/>
        </p:nvSpPr>
        <p:spPr>
          <a:xfrm>
            <a:off x="4733700" y="15319398"/>
            <a:ext cx="2428440" cy="85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C0C0C0"/>
                </a:solidFill>
                <a:hlinkClick r:id="rId2"/>
              </a:rPr>
              <a:t>required</a:t>
            </a:r>
          </a:p>
        </p:txBody>
      </p:sp>
      <p:sp>
        <p:nvSpPr>
          <p:cNvPr id="1297" name="Shape 1297"/>
          <p:cNvSpPr/>
          <p:nvPr/>
        </p:nvSpPr>
        <p:spPr>
          <a:xfrm>
            <a:off x="2141815" y="19132255"/>
            <a:ext cx="9528007" cy="85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8683E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683E0"/>
                </a:solidFill>
              </a:rPr>
              <a:t>Forgot your Apple ID or password?</a:t>
            </a:r>
          </a:p>
        </p:txBody>
      </p:sp>
      <p:sp>
        <p:nvSpPr>
          <p:cNvPr id="1298" name="Shape 1298"/>
          <p:cNvSpPr/>
          <p:nvPr/>
        </p:nvSpPr>
        <p:spPr>
          <a:xfrm>
            <a:off x="1863348" y="21081524"/>
            <a:ext cx="10034269" cy="856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8683E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683E0"/>
                </a:solidFill>
              </a:rPr>
              <a:t>Want a different ID for Game Center?</a:t>
            </a:r>
          </a:p>
        </p:txBody>
      </p:sp>
      <p:sp>
        <p:nvSpPr>
          <p:cNvPr id="1299" name="Shape 1299"/>
          <p:cNvSpPr/>
          <p:nvPr/>
        </p:nvSpPr>
        <p:spPr>
          <a:xfrm>
            <a:off x="4416058" y="1417468"/>
            <a:ext cx="2698989" cy="2698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77000"/>
                </a:srgbClr>
              </a:gs>
              <a:gs pos="15193">
                <a:srgbClr val="E679F8">
                  <a:alpha val="77000"/>
                </a:srgbClr>
              </a:gs>
              <a:gs pos="32051">
                <a:srgbClr val="EB61AF">
                  <a:alpha val="77000"/>
                </a:srgbClr>
              </a:gs>
              <a:gs pos="52708">
                <a:srgbClr val="EC5892">
                  <a:alpha val="77000"/>
                </a:srgbClr>
              </a:gs>
              <a:gs pos="79432">
                <a:srgbClr val="EE4F66">
                  <a:alpha val="77000"/>
                </a:srgbClr>
              </a:gs>
              <a:gs pos="100000">
                <a:srgbClr val="F2774F">
                  <a:alpha val="77000"/>
                </a:srgbClr>
              </a:gs>
            </a:gsLst>
            <a:lin ang="5400000"/>
          </a:gradFill>
          <a:ln w="25400">
            <a:solidFill>
              <a:srgbClr val="ECA3F5">
                <a:alpha val="77000"/>
              </a:srgbClr>
            </a:solidFill>
            <a:miter lim="400000"/>
          </a:ln>
          <a:effectLst>
            <a:outerShdw blurRad="127000" dir="5400000" rotWithShape="0">
              <a:srgbClr val="ECA3F5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0" name="Shape 1300"/>
          <p:cNvSpPr/>
          <p:nvPr/>
        </p:nvSpPr>
        <p:spPr>
          <a:xfrm>
            <a:off x="7800503" y="2338551"/>
            <a:ext cx="2056373" cy="205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2750">
                <a:srgbClr val="FFFEFF">
                  <a:alpha val="77000"/>
                </a:srgbClr>
              </a:gs>
              <a:gs pos="15193">
                <a:srgbClr val="AABBF7">
                  <a:alpha val="77000"/>
                </a:srgbClr>
              </a:gs>
              <a:gs pos="32051">
                <a:srgbClr val="5399F4">
                  <a:alpha val="77000"/>
                </a:srgbClr>
              </a:gs>
              <a:gs pos="52708">
                <a:srgbClr val="28A9F9">
                  <a:alpha val="77000"/>
                </a:srgbClr>
              </a:gs>
              <a:gs pos="79432">
                <a:srgbClr val="35C0F9">
                  <a:alpha val="77000"/>
                </a:srgbClr>
              </a:gs>
              <a:gs pos="99967">
                <a:srgbClr val="6BDAEB">
                  <a:alpha val="77000"/>
                </a:srgbClr>
              </a:gs>
            </a:gsLst>
            <a:lin ang="5400000"/>
          </a:gradFill>
          <a:ln w="25400">
            <a:solidFill>
              <a:srgbClr val="B1AEF4">
                <a:alpha val="77000"/>
              </a:srgbClr>
            </a:solidFill>
            <a:miter lim="400000"/>
          </a:ln>
          <a:effectLst>
            <a:outerShdw blurRad="127000" dir="5400000" rotWithShape="0">
              <a:srgbClr val="B1AEF4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roup 1304"/>
          <p:cNvGrpSpPr/>
          <p:nvPr/>
        </p:nvGrpSpPr>
        <p:grpSpPr>
          <a:xfrm>
            <a:off x="-17994" y="-81970"/>
            <a:ext cx="13730568" cy="1885009"/>
            <a:chOff x="0" y="0"/>
            <a:chExt cx="13730566" cy="1885007"/>
          </a:xfrm>
        </p:grpSpPr>
        <p:sp>
          <p:nvSpPr>
            <p:cNvPr id="1302" name="Shape 1302"/>
            <p:cNvSpPr/>
            <p:nvPr/>
          </p:nvSpPr>
          <p:spPr>
            <a:xfrm>
              <a:off x="0" y="0"/>
              <a:ext cx="13730567" cy="1885008"/>
            </a:xfrm>
            <a:prstGeom prst="rect">
              <a:avLst/>
            </a:prstGeom>
            <a:solidFill>
              <a:srgbClr val="F7F7F7"/>
            </a:solidFill>
            <a:ln w="254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Collections   </a:t>
              </a:r>
              <a:r>
                <a:rPr sz="5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Moments               </a:t>
              </a:r>
              <a:r>
                <a: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Select</a:t>
              </a: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32050" y="582735"/>
              <a:ext cx="375687" cy="727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88900" cap="flat">
              <a:solidFill>
                <a:srgbClr val="3A8C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305" name="Shape 1305"/>
          <p:cNvSpPr/>
          <p:nvPr/>
        </p:nvSpPr>
        <p:spPr>
          <a:xfrm>
            <a:off x="410417" y="2133656"/>
            <a:ext cx="361783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232323"/>
                </a:solidFill>
              </a:rPr>
              <a:t>June 4, 2013</a:t>
            </a:r>
          </a:p>
        </p:txBody>
      </p:sp>
      <p:sp>
        <p:nvSpPr>
          <p:cNvPr id="1306" name="Shape 1306"/>
          <p:cNvSpPr/>
          <p:nvPr/>
        </p:nvSpPr>
        <p:spPr>
          <a:xfrm>
            <a:off x="11506257" y="2081504"/>
            <a:ext cx="1760682" cy="85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797F9"/>
                </a:solidFill>
              </a:rPr>
              <a:t>Share</a:t>
            </a:r>
          </a:p>
        </p:txBody>
      </p:sp>
      <p:sp>
        <p:nvSpPr>
          <p:cNvPr id="1307" name="Shape 1307"/>
          <p:cNvSpPr/>
          <p:nvPr/>
        </p:nvSpPr>
        <p:spPr>
          <a:xfrm>
            <a:off x="89109" y="3602363"/>
            <a:ext cx="3320185" cy="3320185"/>
          </a:xfrm>
          <a:prstGeom prst="rect">
            <a:avLst/>
          </a:prstGeom>
          <a:solidFill>
            <a:srgbClr val="C4C4C4"/>
          </a:solidFill>
          <a:ln w="508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8" name="Shape 1308"/>
          <p:cNvSpPr/>
          <p:nvPr/>
        </p:nvSpPr>
        <p:spPr>
          <a:xfrm>
            <a:off x="-17994" y="22238233"/>
            <a:ext cx="13730568" cy="2077793"/>
          </a:xfrm>
          <a:prstGeom prst="rect">
            <a:avLst/>
          </a:prstGeom>
          <a:solidFill>
            <a:srgbClr val="F7F7F7"/>
          </a:solidFill>
          <a:ln w="50800">
            <a:solidFill>
              <a:srgbClr val="DEDEDE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09" name="Shape 1309"/>
          <p:cNvSpPr/>
          <p:nvPr/>
        </p:nvSpPr>
        <p:spPr>
          <a:xfrm>
            <a:off x="1738490" y="22516700"/>
            <a:ext cx="1113870" cy="835402"/>
          </a:xfrm>
          <a:prstGeom prst="rect">
            <a:avLst/>
          </a:prstGeom>
          <a:solidFill>
            <a:srgbClr val="1478F8"/>
          </a:solidFill>
          <a:ln w="25400">
            <a:solidFill>
              <a:srgbClr val="F7F7F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0" name="Shape 1310"/>
          <p:cNvSpPr/>
          <p:nvPr/>
        </p:nvSpPr>
        <p:spPr>
          <a:xfrm>
            <a:off x="1888434" y="22688064"/>
            <a:ext cx="1113869" cy="835402"/>
          </a:xfrm>
          <a:prstGeom prst="rect">
            <a:avLst/>
          </a:prstGeom>
          <a:solidFill>
            <a:srgbClr val="1478F8"/>
          </a:solidFill>
          <a:ln w="25400">
            <a:solidFill>
              <a:srgbClr val="F7F7F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1" name="Shape 1311"/>
          <p:cNvSpPr/>
          <p:nvPr/>
        </p:nvSpPr>
        <p:spPr>
          <a:xfrm>
            <a:off x="6161832" y="22599704"/>
            <a:ext cx="1435177" cy="958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9" y="9117"/>
                </a:moveTo>
                <a:cubicBezTo>
                  <a:pt x="18858" y="4320"/>
                  <a:pt x="16258" y="0"/>
                  <a:pt x="13050" y="0"/>
                </a:cubicBezTo>
                <a:cubicBezTo>
                  <a:pt x="10539" y="0"/>
                  <a:pt x="9302" y="2380"/>
                  <a:pt x="8474" y="5715"/>
                </a:cubicBezTo>
                <a:cubicBezTo>
                  <a:pt x="7982" y="4709"/>
                  <a:pt x="6263" y="3691"/>
                  <a:pt x="5399" y="4050"/>
                </a:cubicBezTo>
                <a:cubicBezTo>
                  <a:pt x="2598" y="5214"/>
                  <a:pt x="2720" y="8462"/>
                  <a:pt x="2736" y="8640"/>
                </a:cubicBezTo>
                <a:cubicBezTo>
                  <a:pt x="1128" y="9669"/>
                  <a:pt x="0" y="12060"/>
                  <a:pt x="0" y="14850"/>
                </a:cubicBezTo>
                <a:cubicBezTo>
                  <a:pt x="0" y="18577"/>
                  <a:pt x="2015" y="21600"/>
                  <a:pt x="4499" y="21600"/>
                </a:cubicBezTo>
                <a:lnTo>
                  <a:pt x="11901" y="21600"/>
                </a:lnTo>
                <a:lnTo>
                  <a:pt x="11901" y="15511"/>
                </a:lnTo>
                <a:lnTo>
                  <a:pt x="10561" y="15511"/>
                </a:lnTo>
                <a:lnTo>
                  <a:pt x="13261" y="9074"/>
                </a:lnTo>
                <a:lnTo>
                  <a:pt x="15961" y="15511"/>
                </a:lnTo>
                <a:lnTo>
                  <a:pt x="14571" y="15511"/>
                </a:lnTo>
                <a:lnTo>
                  <a:pt x="14571" y="21600"/>
                </a:lnTo>
                <a:lnTo>
                  <a:pt x="17100" y="21600"/>
                </a:lnTo>
                <a:cubicBezTo>
                  <a:pt x="19586" y="21600"/>
                  <a:pt x="21600" y="18577"/>
                  <a:pt x="21600" y="14850"/>
                </a:cubicBezTo>
                <a:cubicBezTo>
                  <a:pt x="21600" y="12081"/>
                  <a:pt x="20487" y="10158"/>
                  <a:pt x="18899" y="9117"/>
                </a:cubicBezTo>
                <a:close/>
              </a:path>
            </a:pathLst>
          </a:custGeom>
          <a:ln w="50800">
            <a:solidFill>
              <a:srgbClr val="B7B7B7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12" name="Shape 1312"/>
          <p:cNvSpPr/>
          <p:nvPr/>
        </p:nvSpPr>
        <p:spPr>
          <a:xfrm>
            <a:off x="10799379" y="22688064"/>
            <a:ext cx="1156710" cy="813982"/>
          </a:xfrm>
          <a:prstGeom prst="rect">
            <a:avLst/>
          </a:prstGeom>
          <a:ln w="50800">
            <a:solidFill>
              <a:srgbClr val="B7B7B7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13" name="Shape 1313"/>
          <p:cNvSpPr/>
          <p:nvPr/>
        </p:nvSpPr>
        <p:spPr>
          <a:xfrm>
            <a:off x="10917025" y="22592174"/>
            <a:ext cx="937653" cy="1"/>
          </a:xfrm>
          <a:prstGeom prst="line">
            <a:avLst/>
          </a:prstGeom>
          <a:ln w="50800">
            <a:solidFill>
              <a:srgbClr val="B7B7B7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>
            <a:off x="10981377" y="22506492"/>
            <a:ext cx="778503" cy="1"/>
          </a:xfrm>
          <a:prstGeom prst="line">
            <a:avLst/>
          </a:prstGeom>
          <a:ln w="50800">
            <a:solidFill>
              <a:srgbClr val="B7B7B7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>
            <a:off x="1602933" y="23683568"/>
            <a:ext cx="150670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3000">
                <a:solidFill>
                  <a:srgbClr val="4B93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B93F9"/>
                </a:solidFill>
              </a:rPr>
              <a:t>Photos</a:t>
            </a:r>
          </a:p>
        </p:txBody>
      </p:sp>
      <p:sp>
        <p:nvSpPr>
          <p:cNvPr id="1316" name="Shape 1316"/>
          <p:cNvSpPr/>
          <p:nvPr/>
        </p:nvSpPr>
        <p:spPr>
          <a:xfrm>
            <a:off x="5507479" y="23683568"/>
            <a:ext cx="278463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0C0C0"/>
                </a:solidFill>
              </a:rPr>
              <a:t>Photo Stream</a:t>
            </a:r>
          </a:p>
        </p:txBody>
      </p:sp>
      <p:sp>
        <p:nvSpPr>
          <p:cNvPr id="1317" name="Shape 1317"/>
          <p:cNvSpPr/>
          <p:nvPr/>
        </p:nvSpPr>
        <p:spPr>
          <a:xfrm>
            <a:off x="10579423" y="23683568"/>
            <a:ext cx="159453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0C0C0"/>
                </a:solidFill>
              </a:rPr>
              <a:t>Albums</a:t>
            </a:r>
          </a:p>
        </p:txBody>
      </p:sp>
      <p:grpSp>
        <p:nvGrpSpPr>
          <p:cNvPr id="1320" name="Group 1320"/>
          <p:cNvGrpSpPr/>
          <p:nvPr/>
        </p:nvGrpSpPr>
        <p:grpSpPr>
          <a:xfrm>
            <a:off x="-17994" y="11292337"/>
            <a:ext cx="13773461" cy="1885008"/>
            <a:chOff x="0" y="0"/>
            <a:chExt cx="13773460" cy="1885007"/>
          </a:xfrm>
        </p:grpSpPr>
        <p:sp>
          <p:nvSpPr>
            <p:cNvPr id="1318" name="Shape 1318"/>
            <p:cNvSpPr/>
            <p:nvPr/>
          </p:nvSpPr>
          <p:spPr>
            <a:xfrm>
              <a:off x="0" y="0"/>
              <a:ext cx="13773461" cy="1885008"/>
            </a:xfrm>
            <a:prstGeom prst="rect">
              <a:avLst/>
            </a:prstGeom>
            <a:solidFill>
              <a:srgbClr val="F7F7F7"/>
            </a:solidFill>
            <a:ln w="25400" cap="flat">
              <a:solidFill>
                <a:srgbClr val="DEDED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</a:t>
              </a:r>
              <a:r>
                <a:rPr sz="5400">
                  <a:solidFill>
                    <a:srgbClr val="2477C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Wallpaper</a:t>
              </a:r>
              <a:r>
                <a:rPr sz="5400">
                  <a:solidFill>
                    <a:srgbClr val="4797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</a:t>
              </a:r>
              <a:r>
                <a:rPr sz="5400">
                  <a:solidFill>
                    <a:srgbClr val="23232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Choose              </a:t>
              </a: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533710" y="582735"/>
              <a:ext cx="376859" cy="727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88900" cap="flat">
              <a:solidFill>
                <a:srgbClr val="146FD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321" name="Shape 1321"/>
          <p:cNvSpPr/>
          <p:nvPr/>
        </p:nvSpPr>
        <p:spPr>
          <a:xfrm>
            <a:off x="646043" y="13520073"/>
            <a:ext cx="3898539" cy="6811733"/>
          </a:xfrm>
          <a:prstGeom prst="rect">
            <a:avLst/>
          </a:prstGeom>
          <a:solidFill>
            <a:srgbClr val="C4C4C4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2" name="Shape 1322"/>
          <p:cNvSpPr/>
          <p:nvPr/>
        </p:nvSpPr>
        <p:spPr>
          <a:xfrm>
            <a:off x="388996" y="20610272"/>
            <a:ext cx="2159509" cy="72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</a:rPr>
              <a:t>Dynamic</a:t>
            </a:r>
          </a:p>
        </p:txBody>
      </p:sp>
      <p:sp>
        <p:nvSpPr>
          <p:cNvPr id="1323" name="Shape 1323"/>
          <p:cNvSpPr/>
          <p:nvPr/>
        </p:nvSpPr>
        <p:spPr>
          <a:xfrm>
            <a:off x="5187197" y="20610272"/>
            <a:ext cx="1244416" cy="72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32323"/>
                </a:solidFill>
              </a:rPr>
              <a:t>Stills</a:t>
            </a:r>
          </a:p>
        </p:txBody>
      </p:sp>
      <p:pic>
        <p:nvPicPr>
          <p:cNvPr id="1324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137627" y="3611622"/>
            <a:ext cx="3295475" cy="332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5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3543493" y="3611622"/>
            <a:ext cx="3295475" cy="332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6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6906518" y="3611622"/>
            <a:ext cx="3295474" cy="332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7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10269543" y="3611622"/>
            <a:ext cx="3295474" cy="332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8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137627" y="7060329"/>
            <a:ext cx="3295475" cy="332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381793_10150440023547333_1047190137_n (1).jpg"/>
          <p:cNvPicPr/>
          <p:nvPr/>
        </p:nvPicPr>
        <p:blipFill>
          <a:blip r:embed="rId2">
            <a:extLst/>
          </a:blip>
          <a:srcRect l="171" t="2249" b="19069"/>
          <a:stretch>
            <a:fillRect/>
          </a:stretch>
        </p:blipFill>
        <p:spPr>
          <a:xfrm>
            <a:off x="3543493" y="7060329"/>
            <a:ext cx="3295475" cy="332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0" name="482695_10151358893592333_1750223074_n.jpg"/>
          <p:cNvPicPr/>
          <p:nvPr/>
        </p:nvPicPr>
        <p:blipFill>
          <a:blip r:embed="rId3">
            <a:extLst/>
          </a:blip>
          <a:srcRect l="27753" t="153" r="5934"/>
          <a:stretch>
            <a:fillRect/>
          </a:stretch>
        </p:blipFill>
        <p:spPr>
          <a:xfrm>
            <a:off x="345984" y="13550754"/>
            <a:ext cx="4488591" cy="6758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1" name="482695_10151358893592333_1750223074_n.jpg"/>
          <p:cNvPicPr/>
          <p:nvPr/>
        </p:nvPicPr>
        <p:blipFill>
          <a:blip r:embed="rId3">
            <a:extLst/>
          </a:blip>
          <a:srcRect l="27753" t="153" r="5934"/>
          <a:stretch>
            <a:fillRect/>
          </a:stretch>
        </p:blipFill>
        <p:spPr>
          <a:xfrm>
            <a:off x="5187026" y="13550754"/>
            <a:ext cx="4488591" cy="6758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/>
          <p:nvPr/>
        </p:nvSpPr>
        <p:spPr>
          <a:xfrm>
            <a:off x="3427" y="-17708"/>
            <a:ext cx="13709147" cy="24397997"/>
          </a:xfrm>
          <a:prstGeom prst="rect">
            <a:avLst/>
          </a:prstGeom>
          <a:solidFill>
            <a:srgbClr val="E5E5E5"/>
          </a:solidFill>
          <a:ln w="25400">
            <a:miter lim="400000"/>
          </a:ln>
        </p:spPr>
        <p:txBody>
          <a:bodyPr lIns="54836" tIns="54836" rIns="54836" bIns="54836" anchor="ctr"/>
          <a:lstStyle/>
          <a:p>
            <a:pPr lvl="0">
              <a:defRPr sz="5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34" name="Shape 1334"/>
          <p:cNvSpPr/>
          <p:nvPr/>
        </p:nvSpPr>
        <p:spPr>
          <a:xfrm>
            <a:off x="11993048" y="1224683"/>
            <a:ext cx="1380585" cy="94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solidFill>
                  <a:srgbClr val="76C3E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76C3E9"/>
                </a:solidFill>
              </a:rPr>
              <a:t>Edit</a:t>
            </a:r>
          </a:p>
        </p:txBody>
      </p:sp>
      <p:sp>
        <p:nvSpPr>
          <p:cNvPr id="1335" name="Shape 1335"/>
          <p:cNvSpPr/>
          <p:nvPr/>
        </p:nvSpPr>
        <p:spPr>
          <a:xfrm>
            <a:off x="5517163" y="1181585"/>
            <a:ext cx="2636740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/>
            </a:pPr>
            <a:r>
              <a:rPr sz="5600"/>
              <a:t>Movies</a:t>
            </a:r>
          </a:p>
        </p:txBody>
      </p:sp>
      <p:sp>
        <p:nvSpPr>
          <p:cNvPr id="1336" name="Shape 1336"/>
          <p:cNvSpPr/>
          <p:nvPr/>
        </p:nvSpPr>
        <p:spPr>
          <a:xfrm>
            <a:off x="346872" y="1224683"/>
            <a:ext cx="1838642" cy="94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solidFill>
                  <a:srgbClr val="76C3E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76C3E9"/>
                </a:solidFill>
              </a:rPr>
              <a:t>Store</a:t>
            </a:r>
          </a:p>
        </p:txBody>
      </p:sp>
      <p:grpSp>
        <p:nvGrpSpPr>
          <p:cNvPr id="1351" name="Group 1351"/>
          <p:cNvGrpSpPr/>
          <p:nvPr/>
        </p:nvGrpSpPr>
        <p:grpSpPr>
          <a:xfrm>
            <a:off x="281894" y="-43024"/>
            <a:ext cx="13202375" cy="736089"/>
            <a:chOff x="0" y="10028"/>
            <a:chExt cx="13202374" cy="736087"/>
          </a:xfrm>
        </p:grpSpPr>
        <p:sp>
          <p:nvSpPr>
            <p:cNvPr id="1337" name="Shape 1337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1641791" y="221274"/>
              <a:ext cx="510674" cy="1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1727473" y="368852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1813155" y="513743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1801835" y="536927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352" name="Shape 1352"/>
          <p:cNvSpPr/>
          <p:nvPr/>
        </p:nvSpPr>
        <p:spPr>
          <a:xfrm>
            <a:off x="7276" y="2643375"/>
            <a:ext cx="13717012" cy="3"/>
          </a:xfrm>
          <a:prstGeom prst="line">
            <a:avLst/>
          </a:prstGeom>
          <a:ln w="508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3" name="Shape 1353"/>
          <p:cNvSpPr/>
          <p:nvPr/>
        </p:nvSpPr>
        <p:spPr>
          <a:xfrm>
            <a:off x="474679" y="3238214"/>
            <a:ext cx="3855698" cy="5804967"/>
          </a:xfrm>
          <a:prstGeom prst="rect">
            <a:avLst/>
          </a:prstGeom>
          <a:solidFill>
            <a:srgbClr val="9A9A9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placeholder</a:t>
            </a:r>
          </a:p>
        </p:txBody>
      </p:sp>
      <p:sp>
        <p:nvSpPr>
          <p:cNvPr id="1354" name="Shape 1354"/>
          <p:cNvSpPr/>
          <p:nvPr/>
        </p:nvSpPr>
        <p:spPr>
          <a:xfrm>
            <a:off x="7276" y="22243169"/>
            <a:ext cx="13717012" cy="2"/>
          </a:xfrm>
          <a:prstGeom prst="line">
            <a:avLst/>
          </a:prstGeom>
          <a:ln w="50800">
            <a:solidFill>
              <a:srgbClr val="DADADA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5" name="Shape 1355"/>
          <p:cNvSpPr/>
          <p:nvPr/>
        </p:nvSpPr>
        <p:spPr>
          <a:xfrm>
            <a:off x="1306003" y="23692288"/>
            <a:ext cx="15911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400">
                <a:solidFill>
                  <a:srgbClr val="76C3E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6C3E9"/>
                </a:solidFill>
              </a:rPr>
              <a:t>Movies</a:t>
            </a:r>
          </a:p>
        </p:txBody>
      </p:sp>
      <p:sp>
        <p:nvSpPr>
          <p:cNvPr id="1356" name="Shape 1356"/>
          <p:cNvSpPr/>
          <p:nvPr/>
        </p:nvSpPr>
        <p:spPr>
          <a:xfrm>
            <a:off x="5818280" y="23704988"/>
            <a:ext cx="207734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0C0C0"/>
                </a:solidFill>
              </a:rPr>
              <a:t>TV Shows</a:t>
            </a:r>
          </a:p>
        </p:txBody>
      </p:sp>
      <p:sp>
        <p:nvSpPr>
          <p:cNvPr id="1357" name="Shape 1357"/>
          <p:cNvSpPr/>
          <p:nvPr/>
        </p:nvSpPr>
        <p:spPr>
          <a:xfrm>
            <a:off x="10255772" y="23704988"/>
            <a:ext cx="271308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0C0C0"/>
                </a:solidFill>
              </a:rPr>
              <a:t>Music Videos</a:t>
            </a:r>
          </a:p>
        </p:txBody>
      </p:sp>
      <p:grpSp>
        <p:nvGrpSpPr>
          <p:cNvPr id="1361" name="Group 1361"/>
          <p:cNvGrpSpPr/>
          <p:nvPr/>
        </p:nvGrpSpPr>
        <p:grpSpPr>
          <a:xfrm>
            <a:off x="6185930" y="22705468"/>
            <a:ext cx="1349494" cy="922781"/>
            <a:chOff x="0" y="0"/>
            <a:chExt cx="1349493" cy="922780"/>
          </a:xfrm>
        </p:grpSpPr>
        <p:sp>
          <p:nvSpPr>
            <p:cNvPr id="1358" name="Shape 1358"/>
            <p:cNvSpPr/>
            <p:nvPr/>
          </p:nvSpPr>
          <p:spPr>
            <a:xfrm>
              <a:off x="0" y="0"/>
              <a:ext cx="1349494" cy="788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lnTo>
                    <a:pt x="2492" y="0"/>
                  </a:lnTo>
                  <a:cubicBezTo>
                    <a:pt x="1122" y="0"/>
                    <a:pt x="0" y="1620"/>
                    <a:pt x="0" y="3600"/>
                  </a:cubicBezTo>
                  <a:lnTo>
                    <a:pt x="0" y="18000"/>
                  </a:lnTo>
                  <a:cubicBezTo>
                    <a:pt x="0" y="19980"/>
                    <a:pt x="1122" y="21600"/>
                    <a:pt x="2492" y="21600"/>
                  </a:cubicBezTo>
                  <a:lnTo>
                    <a:pt x="19108" y="21600"/>
                  </a:lnTo>
                  <a:cubicBezTo>
                    <a:pt x="20478" y="21600"/>
                    <a:pt x="21600" y="19980"/>
                    <a:pt x="21600" y="18000"/>
                  </a:cubicBezTo>
                  <a:lnTo>
                    <a:pt x="21600" y="3600"/>
                  </a:lnTo>
                  <a:cubicBezTo>
                    <a:pt x="21600" y="1620"/>
                    <a:pt x="20479" y="0"/>
                    <a:pt x="19108" y="0"/>
                  </a:cubicBezTo>
                  <a:close/>
                  <a:moveTo>
                    <a:pt x="19938" y="19200"/>
                  </a:moveTo>
                  <a:lnTo>
                    <a:pt x="1662" y="19200"/>
                  </a:lnTo>
                  <a:lnTo>
                    <a:pt x="1662" y="2400"/>
                  </a:lnTo>
                  <a:lnTo>
                    <a:pt x="19938" y="2400"/>
                  </a:lnTo>
                  <a:lnTo>
                    <a:pt x="19938" y="19200"/>
                  </a:ln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302433" y="837098"/>
              <a:ext cx="728299" cy="85683"/>
            </a:xfrm>
            <a:prstGeom prst="roundRect">
              <a:avLst>
                <a:gd name="adj" fmla="val 28718"/>
              </a:avLst>
            </a:pr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 rot="5400000">
              <a:off x="575677" y="250352"/>
              <a:ext cx="321309" cy="29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365" name="Group 1365"/>
          <p:cNvGrpSpPr/>
          <p:nvPr/>
        </p:nvGrpSpPr>
        <p:grpSpPr>
          <a:xfrm>
            <a:off x="10919869" y="22705468"/>
            <a:ext cx="1349495" cy="922781"/>
            <a:chOff x="0" y="0"/>
            <a:chExt cx="1349493" cy="922780"/>
          </a:xfrm>
        </p:grpSpPr>
        <p:sp>
          <p:nvSpPr>
            <p:cNvPr id="1362" name="Shape 1362"/>
            <p:cNvSpPr/>
            <p:nvPr/>
          </p:nvSpPr>
          <p:spPr>
            <a:xfrm>
              <a:off x="0" y="0"/>
              <a:ext cx="1349494" cy="788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lnTo>
                    <a:pt x="2492" y="0"/>
                  </a:lnTo>
                  <a:cubicBezTo>
                    <a:pt x="1122" y="0"/>
                    <a:pt x="0" y="1620"/>
                    <a:pt x="0" y="3600"/>
                  </a:cubicBezTo>
                  <a:lnTo>
                    <a:pt x="0" y="18000"/>
                  </a:lnTo>
                  <a:cubicBezTo>
                    <a:pt x="0" y="19980"/>
                    <a:pt x="1122" y="21600"/>
                    <a:pt x="2492" y="21600"/>
                  </a:cubicBezTo>
                  <a:lnTo>
                    <a:pt x="19108" y="21600"/>
                  </a:lnTo>
                  <a:cubicBezTo>
                    <a:pt x="20478" y="21600"/>
                    <a:pt x="21600" y="19980"/>
                    <a:pt x="21600" y="18000"/>
                  </a:cubicBezTo>
                  <a:lnTo>
                    <a:pt x="21600" y="3600"/>
                  </a:lnTo>
                  <a:cubicBezTo>
                    <a:pt x="21600" y="1620"/>
                    <a:pt x="20479" y="0"/>
                    <a:pt x="19108" y="0"/>
                  </a:cubicBezTo>
                  <a:close/>
                  <a:moveTo>
                    <a:pt x="19938" y="19200"/>
                  </a:moveTo>
                  <a:lnTo>
                    <a:pt x="1662" y="19200"/>
                  </a:lnTo>
                  <a:lnTo>
                    <a:pt x="1662" y="2400"/>
                  </a:lnTo>
                  <a:lnTo>
                    <a:pt x="19938" y="2400"/>
                  </a:lnTo>
                  <a:lnTo>
                    <a:pt x="19938" y="19200"/>
                  </a:ln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302433" y="837098"/>
              <a:ext cx="728299" cy="85683"/>
            </a:xfrm>
            <a:prstGeom prst="roundRect">
              <a:avLst>
                <a:gd name="adj" fmla="val 28718"/>
              </a:avLst>
            </a:pr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595775" y="194131"/>
              <a:ext cx="235627" cy="40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9" h="20856" extrusionOk="0">
                  <a:moveTo>
                    <a:pt x="10869" y="0"/>
                  </a:moveTo>
                  <a:lnTo>
                    <a:pt x="7831" y="0"/>
                  </a:lnTo>
                  <a:cubicBezTo>
                    <a:pt x="7831" y="5401"/>
                    <a:pt x="7831" y="13715"/>
                    <a:pt x="7831" y="13715"/>
                  </a:cubicBezTo>
                  <a:cubicBezTo>
                    <a:pt x="3108" y="12353"/>
                    <a:pt x="995" y="13783"/>
                    <a:pt x="77" y="16489"/>
                  </a:cubicBezTo>
                  <a:cubicBezTo>
                    <a:pt x="-221" y="17369"/>
                    <a:pt x="397" y="18717"/>
                    <a:pt x="972" y="19153"/>
                  </a:cubicBezTo>
                  <a:cubicBezTo>
                    <a:pt x="4205" y="21600"/>
                    <a:pt x="9267" y="21284"/>
                    <a:pt x="11071" y="19011"/>
                  </a:cubicBezTo>
                  <a:cubicBezTo>
                    <a:pt x="12122" y="17688"/>
                    <a:pt x="12389" y="15641"/>
                    <a:pt x="12389" y="13141"/>
                  </a:cubicBezTo>
                  <a:cubicBezTo>
                    <a:pt x="12389" y="9746"/>
                    <a:pt x="12389" y="7828"/>
                    <a:pt x="12389" y="4449"/>
                  </a:cubicBezTo>
                  <a:cubicBezTo>
                    <a:pt x="14381" y="5389"/>
                    <a:pt x="16628" y="4931"/>
                    <a:pt x="17433" y="6607"/>
                  </a:cubicBezTo>
                  <a:cubicBezTo>
                    <a:pt x="17932" y="7649"/>
                    <a:pt x="17966" y="8937"/>
                    <a:pt x="17437" y="9822"/>
                  </a:cubicBezTo>
                  <a:cubicBezTo>
                    <a:pt x="17278" y="10087"/>
                    <a:pt x="16136" y="10755"/>
                    <a:pt x="16339" y="11021"/>
                  </a:cubicBezTo>
                  <a:cubicBezTo>
                    <a:pt x="17736" y="11679"/>
                    <a:pt x="18422" y="10282"/>
                    <a:pt x="18825" y="9697"/>
                  </a:cubicBezTo>
                  <a:cubicBezTo>
                    <a:pt x="19258" y="9065"/>
                    <a:pt x="19674" y="8282"/>
                    <a:pt x="19819" y="7742"/>
                  </a:cubicBezTo>
                  <a:cubicBezTo>
                    <a:pt x="21379" y="1960"/>
                    <a:pt x="11687" y="4403"/>
                    <a:pt x="10869" y="0"/>
                  </a:cubicBezTo>
                  <a:close/>
                </a:path>
              </a:pathLst>
            </a:custGeom>
            <a:solidFill>
              <a:srgbClr val="A8A8A8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sp>
        <p:nvSpPr>
          <p:cNvPr id="1366" name="Shape 1366"/>
          <p:cNvSpPr/>
          <p:nvPr/>
        </p:nvSpPr>
        <p:spPr>
          <a:xfrm>
            <a:off x="1567126" y="22689404"/>
            <a:ext cx="1071028" cy="963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4050"/>
                </a:moveTo>
                <a:lnTo>
                  <a:pt x="18900" y="4050"/>
                </a:lnTo>
                <a:lnTo>
                  <a:pt x="18900" y="2700"/>
                </a:lnTo>
                <a:lnTo>
                  <a:pt x="20250" y="2700"/>
                </a:lnTo>
                <a:lnTo>
                  <a:pt x="20250" y="4050"/>
                </a:lnTo>
                <a:close/>
                <a:moveTo>
                  <a:pt x="20250" y="8100"/>
                </a:moveTo>
                <a:lnTo>
                  <a:pt x="18900" y="8100"/>
                </a:lnTo>
                <a:lnTo>
                  <a:pt x="18900" y="6750"/>
                </a:lnTo>
                <a:lnTo>
                  <a:pt x="20250" y="6750"/>
                </a:lnTo>
                <a:lnTo>
                  <a:pt x="20250" y="8100"/>
                </a:lnTo>
                <a:close/>
                <a:moveTo>
                  <a:pt x="20250" y="12150"/>
                </a:moveTo>
                <a:lnTo>
                  <a:pt x="18900" y="12150"/>
                </a:lnTo>
                <a:lnTo>
                  <a:pt x="18900" y="10800"/>
                </a:lnTo>
                <a:lnTo>
                  <a:pt x="20250" y="10800"/>
                </a:lnTo>
                <a:lnTo>
                  <a:pt x="20250" y="12150"/>
                </a:lnTo>
                <a:close/>
                <a:moveTo>
                  <a:pt x="20250" y="16200"/>
                </a:moveTo>
                <a:lnTo>
                  <a:pt x="18900" y="16200"/>
                </a:lnTo>
                <a:lnTo>
                  <a:pt x="18900" y="14850"/>
                </a:lnTo>
                <a:lnTo>
                  <a:pt x="20250" y="14850"/>
                </a:lnTo>
                <a:lnTo>
                  <a:pt x="20250" y="16200"/>
                </a:lnTo>
                <a:close/>
                <a:moveTo>
                  <a:pt x="20250" y="20250"/>
                </a:moveTo>
                <a:lnTo>
                  <a:pt x="18900" y="20250"/>
                </a:lnTo>
                <a:lnTo>
                  <a:pt x="18900" y="18900"/>
                </a:lnTo>
                <a:lnTo>
                  <a:pt x="20250" y="18900"/>
                </a:lnTo>
                <a:lnTo>
                  <a:pt x="20250" y="20250"/>
                </a:lnTo>
                <a:close/>
                <a:moveTo>
                  <a:pt x="17550" y="9450"/>
                </a:moveTo>
                <a:lnTo>
                  <a:pt x="4050" y="9450"/>
                </a:lnTo>
                <a:lnTo>
                  <a:pt x="4050" y="2700"/>
                </a:lnTo>
                <a:lnTo>
                  <a:pt x="17550" y="2700"/>
                </a:lnTo>
                <a:lnTo>
                  <a:pt x="17550" y="9450"/>
                </a:lnTo>
                <a:close/>
                <a:moveTo>
                  <a:pt x="17550" y="18900"/>
                </a:moveTo>
                <a:lnTo>
                  <a:pt x="4050" y="18900"/>
                </a:lnTo>
                <a:lnTo>
                  <a:pt x="4050" y="12150"/>
                </a:lnTo>
                <a:lnTo>
                  <a:pt x="17550" y="12150"/>
                </a:lnTo>
                <a:lnTo>
                  <a:pt x="17550" y="18900"/>
                </a:lnTo>
                <a:close/>
                <a:moveTo>
                  <a:pt x="2700" y="4050"/>
                </a:moveTo>
                <a:lnTo>
                  <a:pt x="1350" y="4050"/>
                </a:lnTo>
                <a:lnTo>
                  <a:pt x="1350" y="2700"/>
                </a:lnTo>
                <a:lnTo>
                  <a:pt x="2700" y="2700"/>
                </a:lnTo>
                <a:lnTo>
                  <a:pt x="2700" y="4050"/>
                </a:lnTo>
                <a:close/>
                <a:moveTo>
                  <a:pt x="2700" y="8100"/>
                </a:moveTo>
                <a:lnTo>
                  <a:pt x="1350" y="8100"/>
                </a:lnTo>
                <a:lnTo>
                  <a:pt x="1350" y="6750"/>
                </a:lnTo>
                <a:lnTo>
                  <a:pt x="2700" y="6750"/>
                </a:lnTo>
                <a:lnTo>
                  <a:pt x="2700" y="8100"/>
                </a:lnTo>
                <a:close/>
                <a:moveTo>
                  <a:pt x="2700" y="12150"/>
                </a:moveTo>
                <a:lnTo>
                  <a:pt x="1350" y="12150"/>
                </a:lnTo>
                <a:lnTo>
                  <a:pt x="1350" y="10800"/>
                </a:lnTo>
                <a:lnTo>
                  <a:pt x="2700" y="10800"/>
                </a:lnTo>
                <a:lnTo>
                  <a:pt x="2700" y="12150"/>
                </a:lnTo>
                <a:close/>
                <a:moveTo>
                  <a:pt x="2700" y="16200"/>
                </a:moveTo>
                <a:lnTo>
                  <a:pt x="1350" y="16200"/>
                </a:lnTo>
                <a:lnTo>
                  <a:pt x="1350" y="14850"/>
                </a:lnTo>
                <a:lnTo>
                  <a:pt x="2700" y="14850"/>
                </a:lnTo>
                <a:lnTo>
                  <a:pt x="2700" y="16200"/>
                </a:lnTo>
                <a:close/>
                <a:moveTo>
                  <a:pt x="2700" y="20250"/>
                </a:moveTo>
                <a:lnTo>
                  <a:pt x="1350" y="20250"/>
                </a:lnTo>
                <a:lnTo>
                  <a:pt x="1350" y="18900"/>
                </a:lnTo>
                <a:lnTo>
                  <a:pt x="2700" y="18900"/>
                </a:lnTo>
                <a:lnTo>
                  <a:pt x="2700" y="20250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4FAFDD"/>
          </a:solidFill>
          <a:ln w="25400">
            <a:miter lim="400000"/>
          </a:ln>
        </p:spPr>
        <p:txBody>
          <a:bodyPr lIns="85682" tIns="85682" rIns="85682" bIns="85682" anchor="ctr"/>
          <a:lstStyle/>
          <a:p>
            <a:pPr marL="40639" marR="40639" lvl="0" algn="l" defTabSz="1542278">
              <a:defRPr sz="20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367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458935" y="3118950"/>
            <a:ext cx="4005643" cy="6033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4914408" y="3118950"/>
            <a:ext cx="4005642" cy="6033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9305618" y="3118950"/>
            <a:ext cx="4005642" cy="6033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458935" y="9480850"/>
            <a:ext cx="4005643" cy="603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4914408" y="9480850"/>
            <a:ext cx="4005642" cy="603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9305618" y="9480850"/>
            <a:ext cx="4005642" cy="603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3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458935" y="15864171"/>
            <a:ext cx="4005643" cy="603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4914408" y="15864171"/>
            <a:ext cx="4005642" cy="603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6371_121151832332_5889622_n.jpg"/>
          <p:cNvPicPr/>
          <p:nvPr/>
        </p:nvPicPr>
        <p:blipFill>
          <a:blip r:embed="rId2">
            <a:extLst/>
          </a:blip>
          <a:srcRect l="8927" t="153" r="8693"/>
          <a:stretch>
            <a:fillRect/>
          </a:stretch>
        </p:blipFill>
        <p:spPr>
          <a:xfrm>
            <a:off x="9305618" y="15864171"/>
            <a:ext cx="4005642" cy="6033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Apple-Maps-Japan.png"/>
          <p:cNvPicPr/>
          <p:nvPr/>
        </p:nvPicPr>
        <p:blipFill>
          <a:blip r:embed="rId2">
            <a:extLst/>
          </a:blip>
          <a:srcRect l="9642" r="44428" b="5382"/>
          <a:stretch>
            <a:fillRect/>
          </a:stretch>
        </p:blipFill>
        <p:spPr>
          <a:xfrm>
            <a:off x="3427" y="732010"/>
            <a:ext cx="13773408" cy="24098110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Shape 1378"/>
          <p:cNvSpPr/>
          <p:nvPr/>
        </p:nvSpPr>
        <p:spPr>
          <a:xfrm>
            <a:off x="-189358" y="710590"/>
            <a:ext cx="13966193" cy="1756485"/>
          </a:xfrm>
          <a:prstGeom prst="roundRect">
            <a:avLst>
              <a:gd name="adj" fmla="val 0"/>
            </a:avLst>
          </a:prstGeom>
          <a:solidFill>
            <a:srgbClr val="F7F6F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9" name="Shape 1379"/>
          <p:cNvSpPr/>
          <p:nvPr/>
        </p:nvSpPr>
        <p:spPr>
          <a:xfrm>
            <a:off x="1824173" y="989057"/>
            <a:ext cx="10067654" cy="1199551"/>
          </a:xfrm>
          <a:prstGeom prst="roundRect">
            <a:avLst>
              <a:gd name="adj" fmla="val 10699"/>
            </a:avLst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7102" tIns="107102" rIns="107102" bIns="107102" anchor="ctr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sz="4600">
                <a:solidFill>
                  <a:srgbClr val="A6A6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</a:p>
        </p:txBody>
      </p:sp>
      <p:sp>
        <p:nvSpPr>
          <p:cNvPr id="1380" name="Shape 1380"/>
          <p:cNvSpPr/>
          <p:nvPr/>
        </p:nvSpPr>
        <p:spPr>
          <a:xfrm>
            <a:off x="12392531" y="1139001"/>
            <a:ext cx="1113870" cy="878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lnTo>
                  <a:pt x="742" y="20651"/>
                </a:lnTo>
                <a:cubicBezTo>
                  <a:pt x="3442" y="2065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18158" y="20651"/>
                  <a:pt x="20858" y="20651"/>
                </a:cubicBezTo>
                <a:lnTo>
                  <a:pt x="20250" y="18931"/>
                </a:ln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81" name="Shape 1381"/>
          <p:cNvSpPr/>
          <p:nvPr/>
        </p:nvSpPr>
        <p:spPr>
          <a:xfrm>
            <a:off x="588545" y="1558250"/>
            <a:ext cx="781977" cy="452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8319"/>
                </a:lnTo>
                <a:cubicBezTo>
                  <a:pt x="0" y="8319"/>
                  <a:pt x="342" y="0"/>
                  <a:pt x="3137" y="0"/>
                </a:cubicBezTo>
                <a:cubicBezTo>
                  <a:pt x="8165" y="0"/>
                  <a:pt x="21600" y="0"/>
                  <a:pt x="21600" y="0"/>
                </a:cubicBezTo>
              </a:path>
            </a:pathLst>
          </a:custGeom>
          <a:ln w="88900">
            <a:solidFill>
              <a:srgbClr val="128EF6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384" name="Group 1384"/>
          <p:cNvGrpSpPr/>
          <p:nvPr/>
        </p:nvGrpSpPr>
        <p:grpSpPr>
          <a:xfrm>
            <a:off x="4630263" y="6022884"/>
            <a:ext cx="6961677" cy="1927849"/>
            <a:chOff x="0" y="0"/>
            <a:chExt cx="6961675" cy="1927848"/>
          </a:xfrm>
        </p:grpSpPr>
        <p:sp>
          <p:nvSpPr>
            <p:cNvPr id="1382" name="Shape 1382"/>
            <p:cNvSpPr/>
            <p:nvPr/>
          </p:nvSpPr>
          <p:spPr>
            <a:xfrm>
              <a:off x="0" y="0"/>
              <a:ext cx="6961676" cy="1927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170"/>
                  </a:moveTo>
                  <a:lnTo>
                    <a:pt x="0" y="430"/>
                  </a:lnTo>
                  <a:cubicBezTo>
                    <a:pt x="0" y="193"/>
                    <a:pt x="53" y="0"/>
                    <a:pt x="119" y="0"/>
                  </a:cubicBezTo>
                  <a:lnTo>
                    <a:pt x="21481" y="0"/>
                  </a:lnTo>
                  <a:cubicBezTo>
                    <a:pt x="21547" y="0"/>
                    <a:pt x="21600" y="193"/>
                    <a:pt x="21600" y="430"/>
                  </a:cubicBezTo>
                  <a:lnTo>
                    <a:pt x="21600" y="21170"/>
                  </a:lnTo>
                  <a:cubicBezTo>
                    <a:pt x="21600" y="21407"/>
                    <a:pt x="21547" y="21600"/>
                    <a:pt x="21481" y="21600"/>
                  </a:cubicBezTo>
                  <a:lnTo>
                    <a:pt x="119" y="21600"/>
                  </a:lnTo>
                  <a:cubicBezTo>
                    <a:pt x="53" y="21600"/>
                    <a:pt x="0" y="21407"/>
                    <a:pt x="0" y="21170"/>
                  </a:cubicBezTo>
                  <a:close/>
                </a:path>
              </a:pathLst>
            </a:custGeom>
            <a:solidFill>
              <a:srgbClr val="FEFEFD"/>
            </a:solidFill>
            <a:ln w="50800" cap="flat">
              <a:solidFill>
                <a:srgbClr val="1579F8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000">
                  <a:solidFill>
                    <a:srgbClr val="60606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000">
                  <a:solidFill>
                    <a:srgbClr val="606060"/>
                  </a:solidFill>
                </a:rPr>
                <a:t>Keynotopia</a:t>
              </a:r>
            </a:p>
          </p:txBody>
        </p:sp>
        <p:sp>
          <p:nvSpPr>
            <p:cNvPr id="1383" name="Shape 1383"/>
            <p:cNvSpPr/>
            <p:nvPr/>
          </p:nvSpPr>
          <p:spPr>
            <a:xfrm rot="10800000">
              <a:off x="6077275" y="742811"/>
              <a:ext cx="257048" cy="492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160"/>
                  </a:lnTo>
                  <a:lnTo>
                    <a:pt x="20207" y="21600"/>
                  </a:lnTo>
                </a:path>
              </a:pathLst>
            </a:custGeom>
            <a:noFill/>
            <a:ln w="88900" cap="flat">
              <a:solidFill>
                <a:srgbClr val="1579F9">
                  <a:alpha val="31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393" name="Group 1393"/>
          <p:cNvGrpSpPr/>
          <p:nvPr/>
        </p:nvGrpSpPr>
        <p:grpSpPr>
          <a:xfrm>
            <a:off x="7779083" y="8413587"/>
            <a:ext cx="1185787" cy="1328075"/>
            <a:chOff x="0" y="0"/>
            <a:chExt cx="1185786" cy="1328073"/>
          </a:xfrm>
        </p:grpSpPr>
        <p:grpSp>
          <p:nvGrpSpPr>
            <p:cNvPr id="1390" name="Group 1390"/>
            <p:cNvGrpSpPr/>
            <p:nvPr/>
          </p:nvGrpSpPr>
          <p:grpSpPr>
            <a:xfrm>
              <a:off x="-1" y="-1"/>
              <a:ext cx="585917" cy="1328075"/>
              <a:chOff x="0" y="0"/>
              <a:chExt cx="585915" cy="1328073"/>
            </a:xfrm>
          </p:grpSpPr>
          <p:sp>
            <p:nvSpPr>
              <p:cNvPr id="1385" name="Shape 1385"/>
              <p:cNvSpPr/>
              <p:nvPr/>
            </p:nvSpPr>
            <p:spPr>
              <a:xfrm>
                <a:off x="187850" y="1210402"/>
                <a:ext cx="201982" cy="1176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50586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85682" tIns="85682" rIns="85682" bIns="85682" numCol="1" anchor="ctr">
                <a:noAutofit/>
              </a:bodyPr>
              <a:lstStyle/>
              <a:p>
                <a:pPr lvl="0" defTabSz="985344">
                  <a:defRPr sz="48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86" name="Shape 1386"/>
              <p:cNvSpPr/>
              <p:nvPr/>
            </p:nvSpPr>
            <p:spPr>
              <a:xfrm>
                <a:off x="245559" y="386700"/>
                <a:ext cx="86564" cy="88253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747F8A"/>
                  </a:gs>
                  <a:gs pos="45077">
                    <a:srgbClr val="F1F0F1"/>
                  </a:gs>
                  <a:gs pos="100000">
                    <a:srgbClr val="747F8A"/>
                  </a:gs>
                </a:gsLst>
                <a:lin ang="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85682" tIns="85682" rIns="85682" bIns="85682" numCol="1" anchor="ctr">
                <a:noAutofit/>
              </a:bodyPr>
              <a:lstStyle/>
              <a:p>
                <a:pPr lvl="0" defTabSz="985344">
                  <a:defRPr sz="48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389" name="Group 1389"/>
              <p:cNvGrpSpPr/>
              <p:nvPr/>
            </p:nvGrpSpPr>
            <p:grpSpPr>
              <a:xfrm>
                <a:off x="-1" y="-1"/>
                <a:ext cx="585917" cy="597298"/>
                <a:chOff x="0" y="0"/>
                <a:chExt cx="585915" cy="597296"/>
              </a:xfrm>
            </p:grpSpPr>
            <p:sp>
              <p:nvSpPr>
                <p:cNvPr id="1387" name="Shape 1387"/>
                <p:cNvSpPr/>
                <p:nvPr/>
              </p:nvSpPr>
              <p:spPr>
                <a:xfrm>
                  <a:off x="0" y="-1"/>
                  <a:ext cx="585916" cy="5972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EB1B23"/>
                    </a:gs>
                    <a:gs pos="62176">
                      <a:srgbClr val="DE1711"/>
                    </a:gs>
                    <a:gs pos="100000">
                      <a:srgbClr val="BA2608"/>
                    </a:gs>
                  </a:gsLst>
                  <a:path path="shape">
                    <a:fillToRect l="48508" t="29451" r="51491" b="70548"/>
                  </a:path>
                </a:gra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1242391">
                    <a:defRPr sz="50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88" name="Shape 1388"/>
                <p:cNvSpPr/>
                <p:nvPr/>
              </p:nvSpPr>
              <p:spPr>
                <a:xfrm>
                  <a:off x="185026" y="94310"/>
                  <a:ext cx="154189" cy="1571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>
                    <a:alpha val="73000"/>
                  </a:srgbClr>
                </a:solidFill>
                <a:ln w="25400" cap="flat">
                  <a:noFill/>
                  <a:miter lim="400000"/>
                </a:ln>
                <a:effectLst>
                  <a:outerShdw blurRad="63500" dist="25400" dir="6060000" rotWithShape="0">
                    <a:srgbClr val="FFFFFF"/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1242391">
                    <a:defRPr sz="50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sp>
          <p:nvSpPr>
            <p:cNvPr id="1391" name="Shape 1391"/>
            <p:cNvSpPr/>
            <p:nvPr/>
          </p:nvSpPr>
          <p:spPr>
            <a:xfrm>
              <a:off x="521749" y="386392"/>
              <a:ext cx="664038" cy="624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8D8D8D">
                    <a:alpha val="67000"/>
                  </a:srgbClr>
                </a:gs>
                <a:gs pos="100000">
                  <a:srgbClr val="58596B">
                    <a:alpha val="0"/>
                  </a:srgbClr>
                </a:gs>
              </a:gsLst>
              <a:path path="shape">
                <a:fillToRect l="21821" t="84212" r="78178" b="15787"/>
              </a:path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670802">
                <a:defRPr sz="7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54833" y="939756"/>
              <a:ext cx="429672" cy="351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0"/>
                  </a:moveTo>
                  <a:lnTo>
                    <a:pt x="0" y="20400"/>
                  </a:lnTo>
                  <a:lnTo>
                    <a:pt x="4226" y="21600"/>
                  </a:lnTo>
                  <a:lnTo>
                    <a:pt x="21600" y="2400"/>
                  </a:lnTo>
                  <a:lnTo>
                    <a:pt x="18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D8D8D">
                    <a:alpha val="67000"/>
                  </a:srgbClr>
                </a:gs>
                <a:gs pos="100000">
                  <a:srgbClr val="58596B">
                    <a:alpha val="0"/>
                  </a:srgbClr>
                </a:gs>
              </a:gsLst>
              <a:path path="shape">
                <a:fillToRect l="51962" t="102987" r="48037" b="-2987"/>
              </a:path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670802">
                <a:defRPr sz="7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394" name="Shape 1394"/>
          <p:cNvSpPr/>
          <p:nvPr/>
        </p:nvSpPr>
        <p:spPr>
          <a:xfrm>
            <a:off x="131950" y="22559540"/>
            <a:ext cx="13644884" cy="1756486"/>
          </a:xfrm>
          <a:prstGeom prst="roundRect">
            <a:avLst>
              <a:gd name="adj" fmla="val 0"/>
            </a:avLst>
          </a:prstGeom>
          <a:solidFill>
            <a:srgbClr val="F7F6F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5" name="Shape 1395"/>
          <p:cNvSpPr/>
          <p:nvPr/>
        </p:nvSpPr>
        <p:spPr>
          <a:xfrm>
            <a:off x="585798" y="23152622"/>
            <a:ext cx="685458" cy="664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680"/>
                </a:lnTo>
                <a:lnTo>
                  <a:pt x="8429" y="12999"/>
                </a:lnTo>
                <a:lnTo>
                  <a:pt x="101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74F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96" name="Shape 1396"/>
          <p:cNvSpPr/>
          <p:nvPr/>
        </p:nvSpPr>
        <p:spPr>
          <a:xfrm>
            <a:off x="4266114" y="22923690"/>
            <a:ext cx="1135290" cy="1135290"/>
          </a:xfrm>
          <a:prstGeom prst="roundRect">
            <a:avLst>
              <a:gd name="adj" fmla="val 4390"/>
            </a:avLst>
          </a:prstGeom>
          <a:solidFill>
            <a:srgbClr val="0375F3">
              <a:alpha val="22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0074F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0074F2"/>
                </a:solidFill>
              </a:rPr>
              <a:t>3D</a:t>
            </a:r>
          </a:p>
        </p:txBody>
      </p:sp>
      <p:sp>
        <p:nvSpPr>
          <p:cNvPr id="1397" name="Shape 1397"/>
          <p:cNvSpPr/>
          <p:nvPr/>
        </p:nvSpPr>
        <p:spPr>
          <a:xfrm>
            <a:off x="12277396" y="23009372"/>
            <a:ext cx="813981" cy="813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1579F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1579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579F8"/>
                </a:solidFill>
              </a:rPr>
              <a:t>i</a:t>
            </a:r>
          </a:p>
        </p:txBody>
      </p:sp>
      <p:grpSp>
        <p:nvGrpSpPr>
          <p:cNvPr id="1400" name="Group 1400"/>
          <p:cNvGrpSpPr/>
          <p:nvPr/>
        </p:nvGrpSpPr>
        <p:grpSpPr>
          <a:xfrm>
            <a:off x="8443120" y="22724460"/>
            <a:ext cx="771140" cy="1163154"/>
            <a:chOff x="0" y="0"/>
            <a:chExt cx="771139" cy="1163152"/>
          </a:xfrm>
        </p:grpSpPr>
        <p:sp>
          <p:nvSpPr>
            <p:cNvPr id="1398" name="Shape 1398"/>
            <p:cNvSpPr/>
            <p:nvPr/>
          </p:nvSpPr>
          <p:spPr>
            <a:xfrm>
              <a:off x="0" y="392012"/>
              <a:ext cx="771140" cy="771141"/>
            </a:xfrm>
            <a:prstGeom prst="roundRect">
              <a:avLst>
                <a:gd name="adj" fmla="val 0"/>
              </a:avLst>
            </a:prstGeom>
            <a:noFill/>
            <a:ln w="50800" cap="flat">
              <a:solidFill>
                <a:srgbClr val="1579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 flipV="1">
              <a:off x="394899" y="0"/>
              <a:ext cx="1" cy="685207"/>
            </a:xfrm>
            <a:prstGeom prst="line">
              <a:avLst/>
            </a:prstGeom>
            <a:solidFill>
              <a:srgbClr val="0375F3"/>
            </a:solidFill>
            <a:ln w="50800" cap="flat">
              <a:solidFill>
                <a:srgbClr val="1579F8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17" name="Group 1417"/>
          <p:cNvGrpSpPr/>
          <p:nvPr/>
        </p:nvGrpSpPr>
        <p:grpSpPr>
          <a:xfrm>
            <a:off x="3427" y="-103391"/>
            <a:ext cx="13709147" cy="835402"/>
            <a:chOff x="0" y="0"/>
            <a:chExt cx="13709146" cy="835401"/>
          </a:xfrm>
        </p:grpSpPr>
        <p:sp>
          <p:nvSpPr>
            <p:cNvPr id="1401" name="Shape 1401"/>
            <p:cNvSpPr/>
            <p:nvPr/>
          </p:nvSpPr>
          <p:spPr>
            <a:xfrm>
              <a:off x="0" y="0"/>
              <a:ext cx="13709147" cy="835402"/>
            </a:xfrm>
            <a:prstGeom prst="rect">
              <a:avLst/>
            </a:prstGeom>
            <a:solidFill>
              <a:srgbClr val="E5E5E5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8467" y="353438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578354" y="353438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878242" y="353438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1178129" y="353438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5832192" y="87881"/>
              <a:ext cx="2042669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10888796" y="81787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12423912" y="257046"/>
              <a:ext cx="963926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12466754" y="299887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1499437" y="364149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415" name="Group 1415"/>
            <p:cNvGrpSpPr/>
            <p:nvPr/>
          </p:nvGrpSpPr>
          <p:grpSpPr>
            <a:xfrm>
              <a:off x="1920258" y="293033"/>
              <a:ext cx="510674" cy="397341"/>
              <a:chOff x="0" y="0"/>
              <a:chExt cx="510673" cy="397339"/>
            </a:xfrm>
          </p:grpSpPr>
          <p:sp>
            <p:nvSpPr>
              <p:cNvPr id="1411" name="Shape 1411"/>
              <p:cNvSpPr/>
              <p:nvPr/>
            </p:nvSpPr>
            <p:spPr>
              <a:xfrm>
                <a:off x="0" y="0"/>
                <a:ext cx="510674" cy="113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412" name="Shape 1412"/>
              <p:cNvSpPr/>
              <p:nvPr/>
            </p:nvSpPr>
            <p:spPr>
              <a:xfrm>
                <a:off x="85682" y="147577"/>
                <a:ext cx="328048" cy="72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413" name="Shape 1413"/>
              <p:cNvSpPr/>
              <p:nvPr/>
            </p:nvSpPr>
            <p:spPr>
              <a:xfrm>
                <a:off x="171364" y="292468"/>
                <a:ext cx="157547" cy="3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414" name="Shape 1414"/>
              <p:cNvSpPr/>
              <p:nvPr/>
            </p:nvSpPr>
            <p:spPr>
              <a:xfrm>
                <a:off x="160044" y="315652"/>
                <a:ext cx="172830" cy="81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1416" name="Shape 1416"/>
            <p:cNvSpPr/>
            <p:nvPr/>
          </p:nvSpPr>
          <p:spPr>
            <a:xfrm>
              <a:off x="13416579" y="371209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420" name="Group 1420"/>
          <p:cNvGrpSpPr/>
          <p:nvPr/>
        </p:nvGrpSpPr>
        <p:grpSpPr>
          <a:xfrm>
            <a:off x="2209742" y="1310365"/>
            <a:ext cx="556935" cy="535514"/>
            <a:chOff x="0" y="0"/>
            <a:chExt cx="556933" cy="535513"/>
          </a:xfrm>
        </p:grpSpPr>
        <p:sp>
          <p:nvSpPr>
            <p:cNvPr id="1418" name="Shape 1418"/>
            <p:cNvSpPr/>
            <p:nvPr/>
          </p:nvSpPr>
          <p:spPr>
            <a:xfrm>
              <a:off x="-1" y="-1"/>
              <a:ext cx="410784" cy="416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374022" y="349939"/>
              <a:ext cx="182912" cy="185575"/>
            </a:xfrm>
            <a:prstGeom prst="line">
              <a:avLst/>
            </a:pr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-82256" y="11827850"/>
            <a:ext cx="13816250" cy="758287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107102" tIns="107102" rIns="107102" bIns="107102" anchor="ctr"/>
          <a:lstStyle/>
          <a:p>
            <a:pPr lvl="0" algn="l">
              <a:defRPr sz="46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346155" y="2981167"/>
            <a:ext cx="13023690" cy="1306654"/>
          </a:xfrm>
          <a:prstGeom prst="roundRect">
            <a:avLst>
              <a:gd name="adj" fmla="val 11713"/>
            </a:avLst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50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929292"/>
                </a:solidFill>
              </a:rPr>
              <a:t> Label:</a:t>
            </a:r>
          </a:p>
        </p:txBody>
      </p:sp>
      <p:sp>
        <p:nvSpPr>
          <p:cNvPr id="191" name="Shape 191"/>
          <p:cNvSpPr/>
          <p:nvPr/>
        </p:nvSpPr>
        <p:spPr>
          <a:xfrm>
            <a:off x="346155" y="4609128"/>
            <a:ext cx="13023690" cy="1306654"/>
          </a:xfrm>
          <a:prstGeom prst="roundRect">
            <a:avLst>
              <a:gd name="adj" fmla="val 11713"/>
            </a:avLst>
          </a:prstGeom>
          <a:solidFill>
            <a:srgbClr val="F7F7F7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Label:   </a:t>
            </a:r>
            <a:r>
              <a:rPr sz="5000">
                <a:solidFill>
                  <a:srgbClr val="7255B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Default Value</a:t>
            </a:r>
          </a:p>
        </p:txBody>
      </p:sp>
      <p:sp>
        <p:nvSpPr>
          <p:cNvPr id="192" name="Shape 192"/>
          <p:cNvSpPr/>
          <p:nvPr/>
        </p:nvSpPr>
        <p:spPr>
          <a:xfrm>
            <a:off x="-17994" y="6729762"/>
            <a:ext cx="13730568" cy="2034952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ffectLst>
            <a:outerShdw blurRad="88900" dist="25400" dir="5400000" rotWithShape="0">
              <a:srgbClr val="000000">
                <a:alpha val="1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To:</a:t>
            </a:r>
            <a:r>
              <a:rPr sz="50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50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</a:t>
            </a:r>
          </a:p>
        </p:txBody>
      </p:sp>
      <p:sp>
        <p:nvSpPr>
          <p:cNvPr id="193" name="Shape 193"/>
          <p:cNvSpPr/>
          <p:nvPr/>
        </p:nvSpPr>
        <p:spPr>
          <a:xfrm>
            <a:off x="2531050" y="7314313"/>
            <a:ext cx="1" cy="833228"/>
          </a:xfrm>
          <a:prstGeom prst="line">
            <a:avLst/>
          </a:prstGeom>
          <a:ln w="63500">
            <a:solidFill>
              <a:srgbClr val="456EF3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98" name="Group 198"/>
          <p:cNvGrpSpPr/>
          <p:nvPr/>
        </p:nvGrpSpPr>
        <p:grpSpPr>
          <a:xfrm>
            <a:off x="12138162" y="7329537"/>
            <a:ext cx="835403" cy="835402"/>
            <a:chOff x="0" y="0"/>
            <a:chExt cx="835401" cy="835401"/>
          </a:xfrm>
        </p:grpSpPr>
        <p:sp>
          <p:nvSpPr>
            <p:cNvPr id="194" name="Shape 194"/>
            <p:cNvSpPr/>
            <p:nvPr/>
          </p:nvSpPr>
          <p:spPr>
            <a:xfrm>
              <a:off x="0" y="0"/>
              <a:ext cx="835402" cy="835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1579F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solidFill>
                    <a:srgbClr val="1579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97" name="Group 197"/>
            <p:cNvGrpSpPr/>
            <p:nvPr/>
          </p:nvGrpSpPr>
          <p:grpSpPr>
            <a:xfrm>
              <a:off x="177587" y="174503"/>
              <a:ext cx="484943" cy="484943"/>
              <a:chOff x="0" y="0"/>
              <a:chExt cx="484942" cy="484942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245808" y="0"/>
                <a:ext cx="1928" cy="484943"/>
              </a:xfrm>
              <a:prstGeom prst="line">
                <a:avLst/>
              </a:prstGeom>
              <a:noFill/>
              <a:ln w="25400" cap="flat">
                <a:solidFill>
                  <a:srgbClr val="69A9FA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V="1">
                <a:off x="-1" y="241957"/>
                <a:ext cx="484944" cy="1927"/>
              </a:xfrm>
              <a:prstGeom prst="line">
                <a:avLst/>
              </a:prstGeom>
              <a:noFill/>
              <a:ln w="25400" cap="flat">
                <a:solidFill>
                  <a:srgbClr val="69A9FA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2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99" name="Shape 199"/>
          <p:cNvSpPr/>
          <p:nvPr/>
        </p:nvSpPr>
        <p:spPr>
          <a:xfrm>
            <a:off x="-17994" y="8743292"/>
            <a:ext cx="13730568" cy="1885009"/>
          </a:xfrm>
          <a:prstGeom prst="rect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John </a:t>
            </a:r>
            <a:r>
              <a:rPr sz="5400">
                <a:solidFill>
                  <a:srgbClr val="C0C0C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Appleseed</a:t>
            </a:r>
            <a:endParaRPr sz="5400">
              <a:solidFill>
                <a:srgbClr val="232323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C0C0C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Home</a:t>
            </a:r>
            <a:r>
              <a:rPr sz="4200">
                <a:solidFill>
                  <a:srgbClr val="C0C0C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42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jappleseed@apple.com</a:t>
            </a:r>
          </a:p>
        </p:txBody>
      </p:sp>
      <p:sp>
        <p:nvSpPr>
          <p:cNvPr id="200" name="Shape 200"/>
          <p:cNvSpPr/>
          <p:nvPr/>
        </p:nvSpPr>
        <p:spPr>
          <a:xfrm>
            <a:off x="-60835" y="46553"/>
            <a:ext cx="13794829" cy="1842168"/>
          </a:xfrm>
          <a:prstGeom prst="rect">
            <a:avLst/>
          </a:prstGeom>
          <a:gradFill>
            <a:gsLst>
              <a:gs pos="0">
                <a:srgbClr val="D1D1D6"/>
              </a:gs>
              <a:gs pos="100000">
                <a:srgbClr val="D1D1D6"/>
              </a:gs>
            </a:gsLst>
            <a:lin ang="5400000"/>
          </a:gradFill>
          <a:ln w="25400">
            <a:solidFill>
              <a:srgbClr val="C5C5C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346155" y="346441"/>
            <a:ext cx="12980848" cy="1199551"/>
          </a:xfrm>
          <a:prstGeom prst="roundRect">
            <a:avLst>
              <a:gd name="adj" fmla="val 10699"/>
            </a:avLst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7102" tIns="107102" rIns="107102" bIns="107102" anchor="ctr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C2C2C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sz="4600">
                <a:solidFill>
                  <a:srgbClr val="A6A6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817407" y="689169"/>
            <a:ext cx="556935" cy="535515"/>
            <a:chOff x="0" y="0"/>
            <a:chExt cx="556933" cy="535513"/>
          </a:xfrm>
        </p:grpSpPr>
        <p:sp>
          <p:nvSpPr>
            <p:cNvPr id="202" name="Shape 202"/>
            <p:cNvSpPr/>
            <p:nvPr/>
          </p:nvSpPr>
          <p:spPr>
            <a:xfrm>
              <a:off x="-1" y="-1"/>
              <a:ext cx="410784" cy="416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374022" y="349939"/>
              <a:ext cx="182912" cy="185575"/>
            </a:xfrm>
            <a:prstGeom prst="line">
              <a:avLst/>
            </a:prstGeom>
            <a:noFill/>
            <a:ln w="25400" cap="flat">
              <a:solidFill>
                <a:srgbClr val="95959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5" name="Shape 205"/>
          <p:cNvSpPr/>
          <p:nvPr/>
        </p:nvSpPr>
        <p:spPr>
          <a:xfrm>
            <a:off x="-17994" y="11849271"/>
            <a:ext cx="13730568" cy="1885008"/>
          </a:xfrm>
          <a:prstGeom prst="rect">
            <a:avLst/>
          </a:prstGeom>
          <a:solidFill>
            <a:srgbClr val="F7F7F7"/>
          </a:solidFill>
          <a:ln w="12700">
            <a:solidFill>
              <a:srgbClr val="DEDED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20000"/>
              </a:lnSpc>
              <a:defRPr sz="5400">
                <a:solidFill>
                  <a:srgbClr val="23232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Value 2 Cell Style</a:t>
            </a:r>
          </a:p>
        </p:txBody>
      </p:sp>
      <p:sp>
        <p:nvSpPr>
          <p:cNvPr id="206" name="Shape 206"/>
          <p:cNvSpPr/>
          <p:nvPr/>
        </p:nvSpPr>
        <p:spPr>
          <a:xfrm>
            <a:off x="565880" y="15597866"/>
            <a:ext cx="13119132" cy="2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565880" y="17482873"/>
            <a:ext cx="13119132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645605" y="14216241"/>
            <a:ext cx="4339109" cy="87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lnSpc>
                <a:spcPct val="120000"/>
              </a:lnSpc>
              <a:defRPr sz="4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232323"/>
                </a:solidFill>
              </a:rPr>
              <a:t>Detail text label</a:t>
            </a:r>
          </a:p>
        </p:txBody>
      </p:sp>
      <p:sp>
        <p:nvSpPr>
          <p:cNvPr id="209" name="Shape 209"/>
          <p:cNvSpPr/>
          <p:nvPr/>
        </p:nvSpPr>
        <p:spPr>
          <a:xfrm>
            <a:off x="4652673" y="16122669"/>
            <a:ext cx="4196448" cy="87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lnSpc>
                <a:spcPct val="120000"/>
              </a:lnSpc>
              <a:defRPr sz="4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232323"/>
                </a:solidFill>
              </a:rPr>
              <a:t>This is a dahlia</a:t>
            </a:r>
          </a:p>
        </p:txBody>
      </p:sp>
      <p:sp>
        <p:nvSpPr>
          <p:cNvPr id="210" name="Shape 210"/>
          <p:cNvSpPr/>
          <p:nvPr/>
        </p:nvSpPr>
        <p:spPr>
          <a:xfrm>
            <a:off x="4647323" y="18029097"/>
            <a:ext cx="4935447" cy="87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lnSpc>
                <a:spcPct val="120000"/>
              </a:lnSpc>
              <a:defRPr sz="48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232323"/>
                </a:solidFill>
              </a:rPr>
              <a:t>These are daisies</a:t>
            </a:r>
          </a:p>
        </p:txBody>
      </p:sp>
      <p:sp>
        <p:nvSpPr>
          <p:cNvPr id="211" name="Shape 211"/>
          <p:cNvSpPr/>
          <p:nvPr/>
        </p:nvSpPr>
        <p:spPr>
          <a:xfrm>
            <a:off x="1614376" y="14216241"/>
            <a:ext cx="2947217" cy="87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lnSpc>
                <a:spcPct val="120000"/>
              </a:lnSpc>
              <a:defRPr sz="4800">
                <a:solidFill>
                  <a:srgbClr val="439B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39BF9"/>
                </a:solidFill>
              </a:rPr>
              <a:t>Text Label</a:t>
            </a:r>
          </a:p>
        </p:txBody>
      </p:sp>
      <p:sp>
        <p:nvSpPr>
          <p:cNvPr id="212" name="Shape 212"/>
          <p:cNvSpPr/>
          <p:nvPr/>
        </p:nvSpPr>
        <p:spPr>
          <a:xfrm>
            <a:off x="2721584" y="16122669"/>
            <a:ext cx="1840009" cy="87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lnSpc>
                <a:spcPct val="120000"/>
              </a:lnSpc>
              <a:defRPr sz="4800">
                <a:solidFill>
                  <a:srgbClr val="439B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39BF9"/>
                </a:solidFill>
              </a:rPr>
              <a:t>Dahlia</a:t>
            </a:r>
          </a:p>
        </p:txBody>
      </p:sp>
      <p:sp>
        <p:nvSpPr>
          <p:cNvPr id="213" name="Shape 213"/>
          <p:cNvSpPr/>
          <p:nvPr/>
        </p:nvSpPr>
        <p:spPr>
          <a:xfrm>
            <a:off x="2448480" y="18029097"/>
            <a:ext cx="2113113" cy="87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lnSpc>
                <a:spcPct val="120000"/>
              </a:lnSpc>
              <a:defRPr sz="4800">
                <a:solidFill>
                  <a:srgbClr val="439B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39BF9"/>
                </a:solidFill>
              </a:rPr>
              <a:t>Daisies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roup 1424"/>
          <p:cNvGrpSpPr/>
          <p:nvPr/>
        </p:nvGrpSpPr>
        <p:grpSpPr>
          <a:xfrm>
            <a:off x="531906" y="18553900"/>
            <a:ext cx="3198696" cy="5371214"/>
            <a:chOff x="0" y="0"/>
            <a:chExt cx="3198694" cy="5371213"/>
          </a:xfrm>
        </p:grpSpPr>
        <p:sp>
          <p:nvSpPr>
            <p:cNvPr id="1422" name="Shape 1422"/>
            <p:cNvSpPr/>
            <p:nvPr/>
          </p:nvSpPr>
          <p:spPr>
            <a:xfrm>
              <a:off x="92716" y="0"/>
              <a:ext cx="3105979" cy="3063138"/>
            </a:xfrm>
            <a:prstGeom prst="roundRect">
              <a:avLst>
                <a:gd name="adj" fmla="val 13285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0" y="3368367"/>
              <a:ext cx="2634996" cy="2002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27" name="Group 1427"/>
          <p:cNvGrpSpPr/>
          <p:nvPr/>
        </p:nvGrpSpPr>
        <p:grpSpPr>
          <a:xfrm>
            <a:off x="4601809" y="18553900"/>
            <a:ext cx="3198695" cy="5371214"/>
            <a:chOff x="0" y="0"/>
            <a:chExt cx="3198694" cy="5371213"/>
          </a:xfrm>
        </p:grpSpPr>
        <p:sp>
          <p:nvSpPr>
            <p:cNvPr id="1425" name="Shape 1425"/>
            <p:cNvSpPr/>
            <p:nvPr/>
          </p:nvSpPr>
          <p:spPr>
            <a:xfrm>
              <a:off x="92716" y="0"/>
              <a:ext cx="3105979" cy="3063138"/>
            </a:xfrm>
            <a:prstGeom prst="roundRect">
              <a:avLst>
                <a:gd name="adj" fmla="val 13285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0" y="3368367"/>
              <a:ext cx="2634996" cy="2002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30" name="Group 1430"/>
          <p:cNvGrpSpPr/>
          <p:nvPr/>
        </p:nvGrpSpPr>
        <p:grpSpPr>
          <a:xfrm>
            <a:off x="8671712" y="18553900"/>
            <a:ext cx="3198695" cy="5371214"/>
            <a:chOff x="0" y="0"/>
            <a:chExt cx="3198694" cy="5371213"/>
          </a:xfrm>
        </p:grpSpPr>
        <p:sp>
          <p:nvSpPr>
            <p:cNvPr id="1428" name="Shape 1428"/>
            <p:cNvSpPr/>
            <p:nvPr/>
          </p:nvSpPr>
          <p:spPr>
            <a:xfrm>
              <a:off x="92716" y="0"/>
              <a:ext cx="3105979" cy="3063138"/>
            </a:xfrm>
            <a:prstGeom prst="roundRect">
              <a:avLst>
                <a:gd name="adj" fmla="val 13285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0" y="3368367"/>
              <a:ext cx="2634996" cy="2002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33" name="Group 1433"/>
          <p:cNvGrpSpPr/>
          <p:nvPr/>
        </p:nvGrpSpPr>
        <p:grpSpPr>
          <a:xfrm>
            <a:off x="12741614" y="18553900"/>
            <a:ext cx="3198695" cy="5371214"/>
            <a:chOff x="0" y="0"/>
            <a:chExt cx="3198694" cy="5371213"/>
          </a:xfrm>
        </p:grpSpPr>
        <p:sp>
          <p:nvSpPr>
            <p:cNvPr id="1431" name="Shape 1431"/>
            <p:cNvSpPr/>
            <p:nvPr/>
          </p:nvSpPr>
          <p:spPr>
            <a:xfrm>
              <a:off x="92716" y="0"/>
              <a:ext cx="3105979" cy="3063138"/>
            </a:xfrm>
            <a:prstGeom prst="roundRect">
              <a:avLst>
                <a:gd name="adj" fmla="val 13285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0" y="3368367"/>
              <a:ext cx="2634996" cy="2002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sp>
        <p:nvSpPr>
          <p:cNvPr id="1434" name="Shape 1434"/>
          <p:cNvSpPr/>
          <p:nvPr/>
        </p:nvSpPr>
        <p:spPr>
          <a:xfrm>
            <a:off x="-17994" y="22323914"/>
            <a:ext cx="13709147" cy="2056373"/>
          </a:xfrm>
          <a:prstGeom prst="rect">
            <a:avLst/>
          </a:prstGeom>
          <a:solidFill>
            <a:srgbClr val="F4F4F4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435" name="Shape 1435"/>
          <p:cNvSpPr/>
          <p:nvPr/>
        </p:nvSpPr>
        <p:spPr>
          <a:xfrm>
            <a:off x="-17994" y="46553"/>
            <a:ext cx="13709147" cy="2677569"/>
          </a:xfrm>
          <a:prstGeom prst="rect">
            <a:avLst/>
          </a:prstGeom>
          <a:solidFill>
            <a:srgbClr val="F4F4F4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450" name="Group 1450"/>
          <p:cNvGrpSpPr/>
          <p:nvPr/>
        </p:nvGrpSpPr>
        <p:grpSpPr>
          <a:xfrm>
            <a:off x="281894" y="64079"/>
            <a:ext cx="13202375" cy="736089"/>
            <a:chOff x="0" y="10028"/>
            <a:chExt cx="13202374" cy="736087"/>
          </a:xfrm>
        </p:grpSpPr>
        <p:sp>
          <p:nvSpPr>
            <p:cNvPr id="1436" name="Shape 1436"/>
            <p:cNvSpPr/>
            <p:nvPr/>
          </p:nvSpPr>
          <p:spPr>
            <a:xfrm>
              <a:off x="0" y="281680"/>
              <a:ext cx="235626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299887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599775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899662" y="281680"/>
              <a:ext cx="235627" cy="23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1641791" y="221274"/>
              <a:ext cx="510674" cy="1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1727473" y="368852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813155" y="513743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5553726" y="16122"/>
              <a:ext cx="204266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/>
              </a:pPr>
              <a:r>
                <a:rPr sz="4000"/>
                <a:t>9:41 AM</a:t>
              </a: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10610329" y="10028"/>
              <a:ext cx="1440180" cy="73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4000"/>
                <a:t>100%</a:t>
              </a: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12145446" y="185287"/>
              <a:ext cx="963925" cy="406991"/>
            </a:xfrm>
            <a:prstGeom prst="roundRect">
              <a:avLst>
                <a:gd name="adj" fmla="val 6805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12188287" y="228128"/>
              <a:ext cx="878243" cy="321309"/>
            </a:xfrm>
            <a:prstGeom prst="roundRect">
              <a:avLst>
                <a:gd name="adj" fmla="val 8619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13138112" y="320871"/>
              <a:ext cx="64263" cy="14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21600" y="925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1220970" y="292390"/>
              <a:ext cx="214207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1801835" y="536927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451" name="Shape 1451"/>
          <p:cNvSpPr/>
          <p:nvPr/>
        </p:nvSpPr>
        <p:spPr>
          <a:xfrm>
            <a:off x="339121" y="1341858"/>
            <a:ext cx="36828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4B93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4B93F9"/>
                </a:solidFill>
              </a:rPr>
              <a:t>Categories</a:t>
            </a:r>
          </a:p>
        </p:txBody>
      </p:sp>
      <p:sp>
        <p:nvSpPr>
          <p:cNvPr id="1452" name="Shape 1452"/>
          <p:cNvSpPr/>
          <p:nvPr/>
        </p:nvSpPr>
        <p:spPr>
          <a:xfrm>
            <a:off x="5223005" y="1297408"/>
            <a:ext cx="332160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6000">
                <a:solidFill>
                  <a:srgbClr val="27272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72727"/>
                </a:solidFill>
              </a:rPr>
              <a:t>Featured</a:t>
            </a:r>
          </a:p>
        </p:txBody>
      </p:sp>
      <p:grpSp>
        <p:nvGrpSpPr>
          <p:cNvPr id="1459" name="Group 1459"/>
          <p:cNvGrpSpPr/>
          <p:nvPr/>
        </p:nvGrpSpPr>
        <p:grpSpPr>
          <a:xfrm>
            <a:off x="12324756" y="1549652"/>
            <a:ext cx="899664" cy="471253"/>
            <a:chOff x="0" y="0"/>
            <a:chExt cx="899663" cy="471252"/>
          </a:xfrm>
        </p:grpSpPr>
        <p:sp>
          <p:nvSpPr>
            <p:cNvPr id="1453" name="Shape 1453"/>
            <p:cNvSpPr/>
            <p:nvPr/>
          </p:nvSpPr>
          <p:spPr>
            <a:xfrm>
              <a:off x="254850" y="0"/>
              <a:ext cx="644814" cy="1"/>
            </a:xfrm>
            <a:prstGeom prst="line">
              <a:avLst/>
            </a:prstGeom>
            <a:noFill/>
            <a:ln w="889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254850" y="235625"/>
              <a:ext cx="644814" cy="2"/>
            </a:xfrm>
            <a:prstGeom prst="line">
              <a:avLst/>
            </a:prstGeom>
            <a:noFill/>
            <a:ln w="889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254850" y="471251"/>
              <a:ext cx="644814" cy="2"/>
            </a:xfrm>
            <a:prstGeom prst="line">
              <a:avLst/>
            </a:prstGeom>
            <a:noFill/>
            <a:ln w="889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0" y="0"/>
              <a:ext cx="135911" cy="1"/>
            </a:xfrm>
            <a:prstGeom prst="line">
              <a:avLst/>
            </a:prstGeom>
            <a:noFill/>
            <a:ln w="889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0" y="235626"/>
              <a:ext cx="135911" cy="1"/>
            </a:xfrm>
            <a:prstGeom prst="line">
              <a:avLst/>
            </a:prstGeom>
            <a:noFill/>
            <a:ln w="889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0" y="471252"/>
              <a:ext cx="135911" cy="1"/>
            </a:xfrm>
            <a:prstGeom prst="line">
              <a:avLst/>
            </a:prstGeom>
            <a:noFill/>
            <a:ln w="88900" cap="flat">
              <a:solidFill>
                <a:srgbClr val="40A9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460" name="Shape 1460"/>
          <p:cNvSpPr/>
          <p:nvPr/>
        </p:nvSpPr>
        <p:spPr>
          <a:xfrm>
            <a:off x="19576" y="2796331"/>
            <a:ext cx="13679139" cy="3"/>
          </a:xfrm>
          <a:prstGeom prst="line">
            <a:avLst/>
          </a:prstGeom>
          <a:ln w="50800">
            <a:solidFill>
              <a:srgbClr val="DDDDD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1" name="Shape 1461"/>
          <p:cNvSpPr/>
          <p:nvPr/>
        </p:nvSpPr>
        <p:spPr>
          <a:xfrm>
            <a:off x="46268" y="2852644"/>
            <a:ext cx="13644884" cy="5505080"/>
          </a:xfrm>
          <a:prstGeom prst="rect">
            <a:avLst/>
          </a:prstGeom>
          <a:gradFill>
            <a:gsLst>
              <a:gs pos="0">
                <a:srgbClr val="FDFDFD"/>
              </a:gs>
              <a:gs pos="100000">
                <a:srgbClr val="ECECEC"/>
              </a:gs>
            </a:gsLst>
            <a:lin ang="5400000"/>
          </a:gra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800" b="1">
                <a:solidFill>
                  <a:srgbClr val="2727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8800">
                <a:solidFill>
                  <a:srgbClr val="272727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COLLECTIONS</a:t>
            </a:r>
          </a:p>
        </p:txBody>
      </p:sp>
      <p:sp>
        <p:nvSpPr>
          <p:cNvPr id="1462" name="Shape 1462"/>
          <p:cNvSpPr/>
          <p:nvPr/>
        </p:nvSpPr>
        <p:spPr>
          <a:xfrm>
            <a:off x="3427" y="8336302"/>
            <a:ext cx="13679139" cy="3"/>
          </a:xfrm>
          <a:prstGeom prst="line">
            <a:avLst/>
          </a:prstGeom>
          <a:ln w="50800">
            <a:solidFill>
              <a:srgbClr val="DDDDD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3" name="Shape 1463"/>
          <p:cNvSpPr/>
          <p:nvPr/>
        </p:nvSpPr>
        <p:spPr>
          <a:xfrm>
            <a:off x="553327" y="8719244"/>
            <a:ext cx="605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444444"/>
                </a:solidFill>
              </a:rPr>
              <a:t>New &amp; Noteworthy</a:t>
            </a:r>
          </a:p>
        </p:txBody>
      </p:sp>
      <p:sp>
        <p:nvSpPr>
          <p:cNvPr id="1464" name="Shape 1464"/>
          <p:cNvSpPr/>
          <p:nvPr/>
        </p:nvSpPr>
        <p:spPr>
          <a:xfrm>
            <a:off x="11027971" y="8925367"/>
            <a:ext cx="1805717" cy="749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40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AAAAAA"/>
                </a:solidFill>
              </a:rPr>
              <a:t>See All</a:t>
            </a:r>
          </a:p>
        </p:txBody>
      </p:sp>
      <p:sp>
        <p:nvSpPr>
          <p:cNvPr id="1465" name="Shape 1465"/>
          <p:cNvSpPr/>
          <p:nvPr/>
        </p:nvSpPr>
        <p:spPr>
          <a:xfrm rot="10800000">
            <a:off x="12890186" y="9176084"/>
            <a:ext cx="171366" cy="321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468" name="Group 1468"/>
          <p:cNvGrpSpPr/>
          <p:nvPr/>
        </p:nvGrpSpPr>
        <p:grpSpPr>
          <a:xfrm>
            <a:off x="531906" y="10157049"/>
            <a:ext cx="3198696" cy="5371214"/>
            <a:chOff x="0" y="0"/>
            <a:chExt cx="3198694" cy="5371213"/>
          </a:xfrm>
        </p:grpSpPr>
        <p:sp>
          <p:nvSpPr>
            <p:cNvPr id="1466" name="Shape 1466"/>
            <p:cNvSpPr/>
            <p:nvPr/>
          </p:nvSpPr>
          <p:spPr>
            <a:xfrm>
              <a:off x="92716" y="0"/>
              <a:ext cx="3105979" cy="3063138"/>
            </a:xfrm>
            <a:prstGeom prst="roundRect">
              <a:avLst>
                <a:gd name="adj" fmla="val 13285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0" y="3368367"/>
              <a:ext cx="2634996" cy="2002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71" name="Group 1471"/>
          <p:cNvGrpSpPr/>
          <p:nvPr/>
        </p:nvGrpSpPr>
        <p:grpSpPr>
          <a:xfrm>
            <a:off x="4601809" y="10157049"/>
            <a:ext cx="3198695" cy="5371214"/>
            <a:chOff x="0" y="0"/>
            <a:chExt cx="3198694" cy="5371213"/>
          </a:xfrm>
        </p:grpSpPr>
        <p:sp>
          <p:nvSpPr>
            <p:cNvPr id="1469" name="Shape 1469"/>
            <p:cNvSpPr/>
            <p:nvPr/>
          </p:nvSpPr>
          <p:spPr>
            <a:xfrm>
              <a:off x="92716" y="0"/>
              <a:ext cx="3105979" cy="3063138"/>
            </a:xfrm>
            <a:prstGeom prst="roundRect">
              <a:avLst>
                <a:gd name="adj" fmla="val 13285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0" y="3368367"/>
              <a:ext cx="2634996" cy="2002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74" name="Group 1474"/>
          <p:cNvGrpSpPr/>
          <p:nvPr/>
        </p:nvGrpSpPr>
        <p:grpSpPr>
          <a:xfrm>
            <a:off x="8671712" y="10157049"/>
            <a:ext cx="3198695" cy="5371214"/>
            <a:chOff x="0" y="0"/>
            <a:chExt cx="3198694" cy="5371213"/>
          </a:xfrm>
        </p:grpSpPr>
        <p:sp>
          <p:nvSpPr>
            <p:cNvPr id="1472" name="Shape 1472"/>
            <p:cNvSpPr/>
            <p:nvPr/>
          </p:nvSpPr>
          <p:spPr>
            <a:xfrm>
              <a:off x="92716" y="0"/>
              <a:ext cx="3105979" cy="3063138"/>
            </a:xfrm>
            <a:prstGeom prst="roundRect">
              <a:avLst>
                <a:gd name="adj" fmla="val 13285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0" y="3368367"/>
              <a:ext cx="2634996" cy="2002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grpSp>
        <p:nvGrpSpPr>
          <p:cNvPr id="1477" name="Group 1477"/>
          <p:cNvGrpSpPr/>
          <p:nvPr/>
        </p:nvGrpSpPr>
        <p:grpSpPr>
          <a:xfrm>
            <a:off x="12741614" y="10157049"/>
            <a:ext cx="3198695" cy="5371214"/>
            <a:chOff x="0" y="0"/>
            <a:chExt cx="3198694" cy="5371213"/>
          </a:xfrm>
        </p:grpSpPr>
        <p:sp>
          <p:nvSpPr>
            <p:cNvPr id="1475" name="Shape 1475"/>
            <p:cNvSpPr/>
            <p:nvPr/>
          </p:nvSpPr>
          <p:spPr>
            <a:xfrm>
              <a:off x="92716" y="0"/>
              <a:ext cx="3105979" cy="3063138"/>
            </a:xfrm>
            <a:prstGeom prst="roundRect">
              <a:avLst>
                <a:gd name="adj" fmla="val 13285"/>
              </a:avLst>
            </a:prstGeom>
            <a:solidFill>
              <a:srgbClr val="DEDEDE"/>
            </a:soli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0" y="3368367"/>
              <a:ext cx="2634996" cy="2002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44444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 Name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Category</a:t>
              </a:r>
            </a:p>
            <a:p>
              <a:pPr lvl="0" algn="l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92929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PRICE</a:t>
              </a:r>
            </a:p>
          </p:txBody>
        </p:sp>
      </p:grpSp>
      <p:sp>
        <p:nvSpPr>
          <p:cNvPr id="1478" name="Shape 1478"/>
          <p:cNvSpPr/>
          <p:nvPr/>
        </p:nvSpPr>
        <p:spPr>
          <a:xfrm>
            <a:off x="553327" y="17116096"/>
            <a:ext cx="3602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4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444444"/>
                </a:solidFill>
              </a:rPr>
              <a:t>What’s Hot</a:t>
            </a:r>
          </a:p>
        </p:txBody>
      </p:sp>
      <p:sp>
        <p:nvSpPr>
          <p:cNvPr id="1479" name="Shape 1479"/>
          <p:cNvSpPr/>
          <p:nvPr/>
        </p:nvSpPr>
        <p:spPr>
          <a:xfrm>
            <a:off x="11027971" y="17322220"/>
            <a:ext cx="1805717" cy="749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4000">
                <a:solidFill>
                  <a:srgbClr val="AAA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AAAAAA"/>
                </a:solidFill>
              </a:rPr>
              <a:t>See All</a:t>
            </a:r>
          </a:p>
        </p:txBody>
      </p:sp>
      <p:sp>
        <p:nvSpPr>
          <p:cNvPr id="1480" name="Shape 1480"/>
          <p:cNvSpPr/>
          <p:nvPr/>
        </p:nvSpPr>
        <p:spPr>
          <a:xfrm rot="10800000">
            <a:off x="12890186" y="17572935"/>
            <a:ext cx="171366" cy="321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160"/>
                </a:lnTo>
                <a:lnTo>
                  <a:pt x="20207" y="21600"/>
                </a:lnTo>
              </a:path>
            </a:pathLst>
          </a:custGeom>
          <a:ln w="50800">
            <a:solidFill>
              <a:srgbClr val="CBCBCC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481" name="Shape 1481"/>
          <p:cNvSpPr/>
          <p:nvPr/>
        </p:nvSpPr>
        <p:spPr>
          <a:xfrm>
            <a:off x="603202" y="16690313"/>
            <a:ext cx="13679139" cy="2"/>
          </a:xfrm>
          <a:prstGeom prst="line">
            <a:avLst/>
          </a:prstGeom>
          <a:ln w="50800">
            <a:solidFill>
              <a:srgbClr val="ECECE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2" name="Shape 1482"/>
          <p:cNvSpPr/>
          <p:nvPr/>
        </p:nvSpPr>
        <p:spPr>
          <a:xfrm>
            <a:off x="46268" y="22281074"/>
            <a:ext cx="13679139" cy="2"/>
          </a:xfrm>
          <a:prstGeom prst="line">
            <a:avLst/>
          </a:prstGeom>
          <a:ln w="88900">
            <a:solidFill>
              <a:srgbClr val="ECECE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3" name="Shape 1483"/>
          <p:cNvSpPr/>
          <p:nvPr/>
        </p:nvSpPr>
        <p:spPr>
          <a:xfrm>
            <a:off x="881669" y="22580961"/>
            <a:ext cx="993378" cy="94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ln w="50800">
            <a:solidFill>
              <a:srgbClr val="3587F8"/>
            </a:solidFill>
            <a:miter lim="400000"/>
          </a:ln>
        </p:spPr>
        <p:txBody>
          <a:bodyPr lIns="85682" tIns="85682" rIns="85682" bIns="85682" anchor="ctr"/>
          <a:lstStyle/>
          <a:p>
            <a:pPr marL="40639" marR="40639" lvl="0" algn="l" defTabSz="1542278">
              <a:defRPr sz="2000"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84" name="Shape 1484"/>
          <p:cNvSpPr/>
          <p:nvPr/>
        </p:nvSpPr>
        <p:spPr>
          <a:xfrm>
            <a:off x="531906" y="23716251"/>
            <a:ext cx="1763221" cy="59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3000">
                <a:solidFill>
                  <a:srgbClr val="4B93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B93F9"/>
                </a:solidFill>
              </a:rPr>
              <a:t>Featured</a:t>
            </a:r>
          </a:p>
        </p:txBody>
      </p:sp>
      <p:grpSp>
        <p:nvGrpSpPr>
          <p:cNvPr id="1491" name="Group 1491"/>
          <p:cNvGrpSpPr/>
          <p:nvPr/>
        </p:nvGrpSpPr>
        <p:grpSpPr>
          <a:xfrm>
            <a:off x="3573963" y="22538120"/>
            <a:ext cx="1057362" cy="942505"/>
            <a:chOff x="0" y="0"/>
            <a:chExt cx="1057361" cy="942503"/>
          </a:xfrm>
        </p:grpSpPr>
        <p:sp>
          <p:nvSpPr>
            <p:cNvPr id="1485" name="Shape 1485"/>
            <p:cNvSpPr/>
            <p:nvPr/>
          </p:nvSpPr>
          <p:spPr>
            <a:xfrm>
              <a:off x="0" y="0"/>
              <a:ext cx="235626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296373" y="132435"/>
              <a:ext cx="760989" cy="1"/>
            </a:xfrm>
            <a:prstGeom prst="line">
              <a:avLst/>
            </a:prstGeom>
            <a:noFill/>
            <a:ln w="508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0" y="364149"/>
              <a:ext cx="235626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296373" y="496584"/>
              <a:ext cx="760989" cy="1"/>
            </a:xfrm>
            <a:prstGeom prst="line">
              <a:avLst/>
            </a:prstGeom>
            <a:noFill/>
            <a:ln w="508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0" y="728298"/>
              <a:ext cx="235626" cy="21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lnTo>
                    <a:pt x="13472" y="8076"/>
                  </a:lnTo>
                  <a:lnTo>
                    <a:pt x="21600" y="8250"/>
                  </a:lnTo>
                  <a:lnTo>
                    <a:pt x="15121" y="13416"/>
                  </a:lnTo>
                  <a:lnTo>
                    <a:pt x="17477" y="21600"/>
                  </a:lnTo>
                  <a:lnTo>
                    <a:pt x="10802" y="16716"/>
                  </a:lnTo>
                  <a:lnTo>
                    <a:pt x="4126" y="21600"/>
                  </a:lnTo>
                  <a:lnTo>
                    <a:pt x="6480" y="13416"/>
                  </a:lnTo>
                  <a:lnTo>
                    <a:pt x="0" y="8250"/>
                  </a:lnTo>
                  <a:lnTo>
                    <a:pt x="8131" y="8076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/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96373" y="860733"/>
              <a:ext cx="760989" cy="1"/>
            </a:xfrm>
            <a:prstGeom prst="line">
              <a:avLst/>
            </a:prstGeom>
            <a:noFill/>
            <a:ln w="508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494" name="Group 1494"/>
          <p:cNvGrpSpPr/>
          <p:nvPr/>
        </p:nvGrpSpPr>
        <p:grpSpPr>
          <a:xfrm>
            <a:off x="6322486" y="22538120"/>
            <a:ext cx="1028187" cy="1028187"/>
            <a:chOff x="0" y="0"/>
            <a:chExt cx="1028185" cy="1028185"/>
          </a:xfrm>
        </p:grpSpPr>
        <p:sp>
          <p:nvSpPr>
            <p:cNvPr id="1492" name="Shape 1492"/>
            <p:cNvSpPr/>
            <p:nvPr/>
          </p:nvSpPr>
          <p:spPr>
            <a:xfrm>
              <a:off x="0" y="0"/>
              <a:ext cx="1028186" cy="1028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508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75789" y="275789"/>
              <a:ext cx="471253" cy="47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1680"/>
                  </a:lnTo>
                  <a:lnTo>
                    <a:pt x="8429" y="12999"/>
                  </a:lnTo>
                  <a:lnTo>
                    <a:pt x="1015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79797"/>
            </a:solidFill>
            <a:ln w="25400" cap="flat">
              <a:noFill/>
              <a:miter lim="400000"/>
            </a:ln>
            <a:effectLst>
              <a:outerShdw blurRad="25400" dist="25400" dir="5400000" rotWithShape="0">
                <a:srgbClr val="FFFFFF">
                  <a:alpha val="75000"/>
                </a:srgbClr>
              </a:outerShdw>
            </a:effectLst>
          </p:spPr>
          <p:txBody>
            <a:bodyPr wrap="square" lIns="85682" tIns="85682" rIns="85682" bIns="85682" numCol="1" anchor="ctr">
              <a:noAutofit/>
            </a:bodyPr>
            <a:lstStyle/>
            <a:p>
              <a:pPr marL="40639" marR="40639" lvl="0" algn="l" defTabSz="1542278">
                <a:defRPr sz="2000"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498" name="Group 1498"/>
          <p:cNvGrpSpPr/>
          <p:nvPr/>
        </p:nvGrpSpPr>
        <p:grpSpPr>
          <a:xfrm>
            <a:off x="11970433" y="22536489"/>
            <a:ext cx="767301" cy="974068"/>
            <a:chOff x="0" y="0"/>
            <a:chExt cx="767299" cy="974067"/>
          </a:xfrm>
        </p:grpSpPr>
        <p:sp>
          <p:nvSpPr>
            <p:cNvPr id="1495" name="Shape 1495"/>
            <p:cNvSpPr/>
            <p:nvPr/>
          </p:nvSpPr>
          <p:spPr>
            <a:xfrm>
              <a:off x="0" y="263614"/>
              <a:ext cx="767300" cy="71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3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3"/>
                  </a:lnTo>
                  <a:lnTo>
                    <a:pt x="14892" y="13"/>
                  </a:lnTo>
                </a:path>
              </a:pathLst>
            </a:custGeom>
            <a:noFill/>
            <a:ln w="508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 flipH="1">
              <a:off x="403020" y="0"/>
              <a:ext cx="1" cy="695122"/>
            </a:xfrm>
            <a:prstGeom prst="line">
              <a:avLst/>
            </a:prstGeom>
            <a:noFill/>
            <a:ln w="508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03926" y="514116"/>
              <a:ext cx="369518" cy="187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7"/>
                  </a:moveTo>
                  <a:lnTo>
                    <a:pt x="10969" y="21600"/>
                  </a:lnTo>
                  <a:lnTo>
                    <a:pt x="0" y="0"/>
                  </a:lnTo>
                </a:path>
              </a:pathLst>
            </a:custGeom>
            <a:noFill/>
            <a:ln w="508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1501" name="Group 1501"/>
          <p:cNvGrpSpPr/>
          <p:nvPr/>
        </p:nvGrpSpPr>
        <p:grpSpPr>
          <a:xfrm>
            <a:off x="9082037" y="22565298"/>
            <a:ext cx="985351" cy="921087"/>
            <a:chOff x="0" y="0"/>
            <a:chExt cx="985349" cy="921085"/>
          </a:xfrm>
        </p:grpSpPr>
        <p:sp>
          <p:nvSpPr>
            <p:cNvPr id="1499" name="Shape 1499"/>
            <p:cNvSpPr/>
            <p:nvPr/>
          </p:nvSpPr>
          <p:spPr>
            <a:xfrm>
              <a:off x="-1" y="-1"/>
              <a:ext cx="726770" cy="71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508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661735" y="601898"/>
              <a:ext cx="323615" cy="319188"/>
            </a:xfrm>
            <a:prstGeom prst="line">
              <a:avLst/>
            </a:prstGeom>
            <a:noFill/>
            <a:ln w="508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02" name="Shape 1502"/>
          <p:cNvSpPr/>
          <p:nvPr/>
        </p:nvSpPr>
        <p:spPr>
          <a:xfrm>
            <a:off x="8831937" y="23662146"/>
            <a:ext cx="149084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0C0C0"/>
                </a:solidFill>
              </a:rPr>
              <a:t>Search</a:t>
            </a:r>
          </a:p>
        </p:txBody>
      </p:sp>
      <p:sp>
        <p:nvSpPr>
          <p:cNvPr id="1503" name="Shape 1503"/>
          <p:cNvSpPr/>
          <p:nvPr/>
        </p:nvSpPr>
        <p:spPr>
          <a:xfrm>
            <a:off x="5964804" y="23662146"/>
            <a:ext cx="17843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0C0C0"/>
                </a:solidFill>
              </a:rPr>
              <a:t>Near Me</a:t>
            </a:r>
          </a:p>
        </p:txBody>
      </p:sp>
      <p:sp>
        <p:nvSpPr>
          <p:cNvPr id="1504" name="Shape 1504"/>
          <p:cNvSpPr/>
          <p:nvPr/>
        </p:nvSpPr>
        <p:spPr>
          <a:xfrm>
            <a:off x="2996775" y="23662146"/>
            <a:ext cx="223669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0C0C0"/>
                </a:solidFill>
              </a:rPr>
              <a:t>Top Charts</a:t>
            </a:r>
          </a:p>
        </p:txBody>
      </p:sp>
      <p:sp>
        <p:nvSpPr>
          <p:cNvPr id="1505" name="Shape 1505"/>
          <p:cNvSpPr/>
          <p:nvPr/>
        </p:nvSpPr>
        <p:spPr>
          <a:xfrm>
            <a:off x="11473739" y="23662146"/>
            <a:ext cx="177658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000">
                <a:solidFill>
                  <a:srgbClr val="C0C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C0C0C0"/>
                </a:solidFill>
              </a:rPr>
              <a:t>Updates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/>
          <p:nvPr/>
        </p:nvSpPr>
        <p:spPr>
          <a:xfrm>
            <a:off x="-34059" y="55053"/>
            <a:ext cx="13848380" cy="2433373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8" name="Shape 1508"/>
          <p:cNvSpPr/>
          <p:nvPr/>
        </p:nvSpPr>
        <p:spPr>
          <a:xfrm>
            <a:off x="3426" y="22236042"/>
            <a:ext cx="13773409" cy="1992477"/>
          </a:xfrm>
          <a:prstGeom prst="rect">
            <a:avLst/>
          </a:prstGeom>
          <a:solidFill>
            <a:srgbClr val="F7F7F8">
              <a:alpha val="92381"/>
            </a:srgbClr>
          </a:solidFill>
          <a:ln w="25400">
            <a:solidFill>
              <a:srgbClr val="DCDEE0">
                <a:alpha val="923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09" name="Shape 1509"/>
          <p:cNvSpPr/>
          <p:nvPr/>
        </p:nvSpPr>
        <p:spPr>
          <a:xfrm>
            <a:off x="3427" y="-3989"/>
            <a:ext cx="13773408" cy="2774630"/>
          </a:xfrm>
          <a:prstGeom prst="rect">
            <a:avLst/>
          </a:prstGeom>
          <a:solidFill>
            <a:srgbClr val="F7F7F8">
              <a:alpha val="17873"/>
            </a:srgbClr>
          </a:solidFill>
          <a:ln w="25400">
            <a:solidFill>
              <a:srgbClr val="DCDEE0">
                <a:alpha val="17873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10" name="Shape 1510"/>
          <p:cNvSpPr/>
          <p:nvPr/>
        </p:nvSpPr>
        <p:spPr>
          <a:xfrm>
            <a:off x="5898561" y="136913"/>
            <a:ext cx="1852524" cy="661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600"/>
              <a:t>4:00 PM</a:t>
            </a:r>
          </a:p>
        </p:txBody>
      </p:sp>
      <p:sp>
        <p:nvSpPr>
          <p:cNvPr id="1511" name="Shape 1511"/>
          <p:cNvSpPr/>
          <p:nvPr/>
        </p:nvSpPr>
        <p:spPr>
          <a:xfrm>
            <a:off x="12095322" y="253618"/>
            <a:ext cx="963925" cy="406992"/>
          </a:xfrm>
          <a:prstGeom prst="roundRect">
            <a:avLst>
              <a:gd name="adj" fmla="val 6805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12" name="Shape 1512"/>
          <p:cNvSpPr/>
          <p:nvPr/>
        </p:nvSpPr>
        <p:spPr>
          <a:xfrm>
            <a:off x="12138162" y="296460"/>
            <a:ext cx="301277" cy="321309"/>
          </a:xfrm>
          <a:prstGeom prst="roundRect">
            <a:avLst>
              <a:gd name="adj" fmla="val 9192"/>
            </a:avLst>
          </a:prstGeom>
          <a:solidFill>
            <a:srgbClr val="01E6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517" name="Group 1517"/>
          <p:cNvGrpSpPr/>
          <p:nvPr/>
        </p:nvGrpSpPr>
        <p:grpSpPr>
          <a:xfrm>
            <a:off x="3091104" y="268185"/>
            <a:ext cx="510675" cy="397341"/>
            <a:chOff x="0" y="0"/>
            <a:chExt cx="510673" cy="397339"/>
          </a:xfrm>
        </p:grpSpPr>
        <p:sp>
          <p:nvSpPr>
            <p:cNvPr id="1513" name="Shape 1513"/>
            <p:cNvSpPr/>
            <p:nvPr/>
          </p:nvSpPr>
          <p:spPr>
            <a:xfrm>
              <a:off x="0" y="0"/>
              <a:ext cx="510674" cy="11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85682" y="147577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71364" y="292468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60044" y="315652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518" name="Shape 1518"/>
          <p:cNvSpPr/>
          <p:nvPr/>
        </p:nvSpPr>
        <p:spPr>
          <a:xfrm>
            <a:off x="13087987" y="367782"/>
            <a:ext cx="64262" cy="149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519" name="Shape 1519"/>
          <p:cNvSpPr/>
          <p:nvPr/>
        </p:nvSpPr>
        <p:spPr>
          <a:xfrm>
            <a:off x="242086" y="84454"/>
            <a:ext cx="2624328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4000"/>
              <a:t>No Service</a:t>
            </a:r>
          </a:p>
        </p:txBody>
      </p:sp>
      <p:grpSp>
        <p:nvGrpSpPr>
          <p:cNvPr id="1522" name="Group 1522"/>
          <p:cNvGrpSpPr/>
          <p:nvPr/>
        </p:nvGrpSpPr>
        <p:grpSpPr>
          <a:xfrm>
            <a:off x="11497712" y="253618"/>
            <a:ext cx="274547" cy="428412"/>
            <a:chOff x="0" y="0"/>
            <a:chExt cx="274546" cy="428410"/>
          </a:xfrm>
        </p:grpSpPr>
        <p:sp>
          <p:nvSpPr>
            <p:cNvPr id="1520" name="Shape 1520"/>
            <p:cNvSpPr/>
            <p:nvPr/>
          </p:nvSpPr>
          <p:spPr>
            <a:xfrm>
              <a:off x="132939" y="0"/>
              <a:ext cx="141608" cy="428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4" y="3600"/>
                    <a:pt x="807" y="7200"/>
                    <a:pt x="1211" y="10800"/>
                  </a:cubicBezTo>
                  <a:cubicBezTo>
                    <a:pt x="1614" y="14400"/>
                    <a:pt x="2018" y="18000"/>
                    <a:pt x="2421" y="21600"/>
                  </a:cubicBezTo>
                  <a:lnTo>
                    <a:pt x="21600" y="15144"/>
                  </a:lnTo>
                  <a:lnTo>
                    <a:pt x="2827" y="10249"/>
                  </a:lnTo>
                  <a:lnTo>
                    <a:pt x="19679" y="52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0" y="82025"/>
              <a:ext cx="154820" cy="270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824"/>
                  </a:lnTo>
                  <a:lnTo>
                    <a:pt x="345" y="21600"/>
                  </a:lnTo>
                </a:path>
              </a:pathLst>
            </a:custGeom>
            <a:noFill/>
            <a:ln w="25400" cap="flat">
              <a:solidFill>
                <a:srgbClr val="9B9B9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523" name="Shape 1523"/>
          <p:cNvSpPr/>
          <p:nvPr/>
        </p:nvSpPr>
        <p:spPr>
          <a:xfrm>
            <a:off x="13257071" y="245982"/>
            <a:ext cx="238053" cy="414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93"/>
                </a:moveTo>
                <a:lnTo>
                  <a:pt x="16012" y="0"/>
                </a:lnTo>
                <a:lnTo>
                  <a:pt x="12292" y="8080"/>
                </a:lnTo>
                <a:lnTo>
                  <a:pt x="21600" y="8694"/>
                </a:lnTo>
                <a:lnTo>
                  <a:pt x="5079" y="21600"/>
                </a:lnTo>
                <a:lnTo>
                  <a:pt x="9104" y="12311"/>
                </a:lnTo>
                <a:lnTo>
                  <a:pt x="0" y="11793"/>
                </a:lnTo>
                <a:close/>
              </a:path>
            </a:pathLst>
          </a:custGeom>
          <a:solidFill>
            <a:srgbClr val="000000">
              <a:alpha val="58361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Shape 1524"/>
          <p:cNvSpPr/>
          <p:nvPr/>
        </p:nvSpPr>
        <p:spPr>
          <a:xfrm>
            <a:off x="8090502" y="22574174"/>
            <a:ext cx="957896" cy="1002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1" y="0"/>
                </a:moveTo>
                <a:lnTo>
                  <a:pt x="8771" y="7417"/>
                </a:lnTo>
                <a:lnTo>
                  <a:pt x="2079" y="3668"/>
                </a:lnTo>
                <a:lnTo>
                  <a:pt x="25" y="7007"/>
                </a:lnTo>
                <a:lnTo>
                  <a:pt x="6768" y="10788"/>
                </a:lnTo>
                <a:lnTo>
                  <a:pt x="0" y="14529"/>
                </a:lnTo>
                <a:lnTo>
                  <a:pt x="2029" y="17875"/>
                </a:lnTo>
                <a:lnTo>
                  <a:pt x="8771" y="14159"/>
                </a:lnTo>
                <a:lnTo>
                  <a:pt x="8771" y="21600"/>
                </a:lnTo>
                <a:lnTo>
                  <a:pt x="12829" y="21600"/>
                </a:lnTo>
                <a:lnTo>
                  <a:pt x="12829" y="14191"/>
                </a:lnTo>
                <a:lnTo>
                  <a:pt x="19521" y="17940"/>
                </a:lnTo>
                <a:lnTo>
                  <a:pt x="21575" y="14601"/>
                </a:lnTo>
                <a:lnTo>
                  <a:pt x="14824" y="10812"/>
                </a:lnTo>
                <a:lnTo>
                  <a:pt x="21600" y="7079"/>
                </a:lnTo>
                <a:lnTo>
                  <a:pt x="19571" y="3725"/>
                </a:lnTo>
                <a:lnTo>
                  <a:pt x="12829" y="7449"/>
                </a:lnTo>
                <a:lnTo>
                  <a:pt x="12829" y="0"/>
                </a:lnTo>
                <a:lnTo>
                  <a:pt x="8771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5" name="Shape 1525"/>
          <p:cNvSpPr/>
          <p:nvPr/>
        </p:nvSpPr>
        <p:spPr>
          <a:xfrm>
            <a:off x="639435" y="23747172"/>
            <a:ext cx="2054394" cy="61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3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929292"/>
                </a:solidFill>
              </a:rPr>
              <a:t>Dashboard</a:t>
            </a:r>
          </a:p>
        </p:txBody>
      </p:sp>
      <p:sp>
        <p:nvSpPr>
          <p:cNvPr id="1526" name="Shape 1526"/>
          <p:cNvSpPr/>
          <p:nvPr/>
        </p:nvSpPr>
        <p:spPr>
          <a:xfrm>
            <a:off x="4160878" y="23747172"/>
            <a:ext cx="1913043" cy="61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3000">
                <a:solidFill>
                  <a:srgbClr val="FF00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0046"/>
                </a:solidFill>
              </a:rPr>
              <a:t>My Health</a:t>
            </a:r>
          </a:p>
        </p:txBody>
      </p:sp>
      <p:sp>
        <p:nvSpPr>
          <p:cNvPr id="1527" name="Shape 1527"/>
          <p:cNvSpPr/>
          <p:nvPr/>
        </p:nvSpPr>
        <p:spPr>
          <a:xfrm>
            <a:off x="7549217" y="23747172"/>
            <a:ext cx="1997625" cy="61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3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929292"/>
                </a:solidFill>
              </a:rPr>
              <a:t>Medical ID</a:t>
            </a:r>
          </a:p>
        </p:txBody>
      </p:sp>
      <p:sp>
        <p:nvSpPr>
          <p:cNvPr id="1528" name="Shape 1528"/>
          <p:cNvSpPr/>
          <p:nvPr/>
        </p:nvSpPr>
        <p:spPr>
          <a:xfrm>
            <a:off x="11189080" y="23747172"/>
            <a:ext cx="1581193" cy="61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3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929292"/>
                </a:solidFill>
              </a:rPr>
              <a:t>Sources</a:t>
            </a:r>
          </a:p>
        </p:txBody>
      </p:sp>
      <p:sp>
        <p:nvSpPr>
          <p:cNvPr id="1529" name="Shape 1529"/>
          <p:cNvSpPr/>
          <p:nvPr/>
        </p:nvSpPr>
        <p:spPr>
          <a:xfrm>
            <a:off x="1088639" y="22634429"/>
            <a:ext cx="1198827" cy="852428"/>
          </a:xfrm>
          <a:prstGeom prst="roundRect">
            <a:avLst>
              <a:gd name="adj" fmla="val 6418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Shape 1530"/>
          <p:cNvSpPr/>
          <p:nvPr/>
        </p:nvSpPr>
        <p:spPr>
          <a:xfrm>
            <a:off x="1210550" y="23226990"/>
            <a:ext cx="117680" cy="117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1" name="Shape 1531"/>
          <p:cNvSpPr/>
          <p:nvPr/>
        </p:nvSpPr>
        <p:spPr>
          <a:xfrm>
            <a:off x="1472952" y="22884260"/>
            <a:ext cx="117680" cy="117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2" name="Shape 1532"/>
          <p:cNvSpPr/>
          <p:nvPr/>
        </p:nvSpPr>
        <p:spPr>
          <a:xfrm>
            <a:off x="1783550" y="22771803"/>
            <a:ext cx="117679" cy="117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3" name="Shape 1533"/>
          <p:cNvSpPr/>
          <p:nvPr/>
        </p:nvSpPr>
        <p:spPr>
          <a:xfrm>
            <a:off x="2040596" y="23082401"/>
            <a:ext cx="117680" cy="117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4" name="Shape 1534"/>
          <p:cNvSpPr/>
          <p:nvPr/>
        </p:nvSpPr>
        <p:spPr>
          <a:xfrm flipH="1" flipV="1">
            <a:off x="1881376" y="22877988"/>
            <a:ext cx="172528" cy="193948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5" name="Shape 1535"/>
          <p:cNvSpPr/>
          <p:nvPr/>
        </p:nvSpPr>
        <p:spPr>
          <a:xfrm flipV="1">
            <a:off x="1297666" y="22985090"/>
            <a:ext cx="215369" cy="258210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6" name="Shape 1536"/>
          <p:cNvSpPr/>
          <p:nvPr/>
        </p:nvSpPr>
        <p:spPr>
          <a:xfrm flipV="1">
            <a:off x="1601788" y="22852645"/>
            <a:ext cx="170605" cy="85683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Shape 1537"/>
          <p:cNvSpPr/>
          <p:nvPr/>
        </p:nvSpPr>
        <p:spPr>
          <a:xfrm>
            <a:off x="4560647" y="22613092"/>
            <a:ext cx="1134620" cy="906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6" y="0"/>
                </a:moveTo>
                <a:cubicBezTo>
                  <a:pt x="620" y="0"/>
                  <a:pt x="446" y="96"/>
                  <a:pt x="312" y="263"/>
                </a:cubicBezTo>
                <a:cubicBezTo>
                  <a:pt x="179" y="431"/>
                  <a:pt x="102" y="649"/>
                  <a:pt x="102" y="893"/>
                </a:cubicBezTo>
                <a:lnTo>
                  <a:pt x="0" y="19399"/>
                </a:lnTo>
                <a:cubicBezTo>
                  <a:pt x="0" y="20006"/>
                  <a:pt x="197" y="20556"/>
                  <a:pt x="515" y="20955"/>
                </a:cubicBezTo>
                <a:cubicBezTo>
                  <a:pt x="834" y="21353"/>
                  <a:pt x="1274" y="21600"/>
                  <a:pt x="1759" y="21600"/>
                </a:cubicBezTo>
                <a:lnTo>
                  <a:pt x="19841" y="21600"/>
                </a:lnTo>
                <a:cubicBezTo>
                  <a:pt x="20326" y="21600"/>
                  <a:pt x="20766" y="21353"/>
                  <a:pt x="21085" y="20955"/>
                </a:cubicBezTo>
                <a:cubicBezTo>
                  <a:pt x="21403" y="20556"/>
                  <a:pt x="21600" y="20006"/>
                  <a:pt x="21600" y="19399"/>
                </a:cubicBezTo>
                <a:lnTo>
                  <a:pt x="21600" y="3988"/>
                </a:lnTo>
                <a:cubicBezTo>
                  <a:pt x="21600" y="3381"/>
                  <a:pt x="21403" y="2831"/>
                  <a:pt x="21085" y="2432"/>
                </a:cubicBezTo>
                <a:cubicBezTo>
                  <a:pt x="20766" y="2033"/>
                  <a:pt x="20326" y="1787"/>
                  <a:pt x="19841" y="1787"/>
                </a:cubicBezTo>
                <a:lnTo>
                  <a:pt x="7922" y="1787"/>
                </a:lnTo>
                <a:lnTo>
                  <a:pt x="6944" y="893"/>
                </a:lnTo>
                <a:cubicBezTo>
                  <a:pt x="6779" y="640"/>
                  <a:pt x="6578" y="427"/>
                  <a:pt x="6352" y="263"/>
                </a:cubicBezTo>
                <a:cubicBezTo>
                  <a:pt x="6194" y="149"/>
                  <a:pt x="6025" y="61"/>
                  <a:pt x="5849" y="0"/>
                </a:cubicBezTo>
                <a:lnTo>
                  <a:pt x="816" y="0"/>
                </a:lnTo>
                <a:close/>
              </a:path>
            </a:pathLst>
          </a:custGeom>
          <a:solidFill>
            <a:srgbClr val="FF0028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8" name="Shape 1538"/>
          <p:cNvSpPr/>
          <p:nvPr/>
        </p:nvSpPr>
        <p:spPr>
          <a:xfrm rot="10800000" flipH="1">
            <a:off x="4872184" y="22947163"/>
            <a:ext cx="525136" cy="476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7" h="20773" extrusionOk="0">
                <a:moveTo>
                  <a:pt x="9454" y="0"/>
                </a:moveTo>
                <a:cubicBezTo>
                  <a:pt x="12201" y="923"/>
                  <a:pt x="14659" y="2794"/>
                  <a:pt x="16518" y="5377"/>
                </a:cubicBezTo>
                <a:cubicBezTo>
                  <a:pt x="20099" y="10354"/>
                  <a:pt x="20268" y="17583"/>
                  <a:pt x="16025" y="20135"/>
                </a:cubicBezTo>
                <a:cubicBezTo>
                  <a:pt x="13589" y="21600"/>
                  <a:pt x="10618" y="20457"/>
                  <a:pt x="9360" y="17571"/>
                </a:cubicBezTo>
                <a:cubicBezTo>
                  <a:pt x="8324" y="19868"/>
                  <a:pt x="6067" y="20969"/>
                  <a:pt x="3977" y="20196"/>
                </a:cubicBezTo>
                <a:cubicBezTo>
                  <a:pt x="-791" y="18433"/>
                  <a:pt x="-1332" y="10480"/>
                  <a:pt x="2678" y="5021"/>
                </a:cubicBezTo>
                <a:cubicBezTo>
                  <a:pt x="4469" y="2584"/>
                  <a:pt x="6827" y="836"/>
                  <a:pt x="9454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9" name="Shape 1539"/>
          <p:cNvSpPr/>
          <p:nvPr/>
        </p:nvSpPr>
        <p:spPr>
          <a:xfrm>
            <a:off x="4559547" y="22801859"/>
            <a:ext cx="1137128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0" name="Shape 1540"/>
          <p:cNvSpPr/>
          <p:nvPr/>
        </p:nvSpPr>
        <p:spPr>
          <a:xfrm flipV="1">
            <a:off x="11966800" y="22547326"/>
            <a:ext cx="1" cy="673463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1" name="Shape 1541"/>
          <p:cNvSpPr/>
          <p:nvPr/>
        </p:nvSpPr>
        <p:spPr>
          <a:xfrm flipH="1" flipV="1">
            <a:off x="11816855" y="23070843"/>
            <a:ext cx="153497" cy="15349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Shape 1542"/>
          <p:cNvSpPr/>
          <p:nvPr/>
        </p:nvSpPr>
        <p:spPr>
          <a:xfrm flipV="1">
            <a:off x="11966799" y="23070843"/>
            <a:ext cx="153497" cy="15349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3" name="Shape 1543"/>
          <p:cNvSpPr/>
          <p:nvPr/>
        </p:nvSpPr>
        <p:spPr>
          <a:xfrm rot="10800000">
            <a:off x="11435606" y="22762640"/>
            <a:ext cx="1071908" cy="821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8" h="20095" extrusionOk="0">
                <a:moveTo>
                  <a:pt x="7539" y="19242"/>
                </a:moveTo>
                <a:cubicBezTo>
                  <a:pt x="4676" y="21346"/>
                  <a:pt x="1011" y="19377"/>
                  <a:pt x="180" y="15276"/>
                </a:cubicBezTo>
                <a:cubicBezTo>
                  <a:pt x="-697" y="10951"/>
                  <a:pt x="1782" y="7304"/>
                  <a:pt x="4372" y="4632"/>
                </a:cubicBezTo>
                <a:cubicBezTo>
                  <a:pt x="6030" y="2921"/>
                  <a:pt x="7824" y="1376"/>
                  <a:pt x="9801" y="0"/>
                </a:cubicBezTo>
                <a:cubicBezTo>
                  <a:pt x="11627" y="1299"/>
                  <a:pt x="13381" y="2618"/>
                  <a:pt x="15091" y="3968"/>
                </a:cubicBezTo>
                <a:cubicBezTo>
                  <a:pt x="17482" y="5855"/>
                  <a:pt x="20010" y="8135"/>
                  <a:pt x="20364" y="11825"/>
                </a:cubicBezTo>
                <a:cubicBezTo>
                  <a:pt x="20903" y="17440"/>
                  <a:pt x="16377" y="21600"/>
                  <a:pt x="12413" y="19139"/>
                </a:cubicBezTo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4" name="Shape 1544"/>
          <p:cNvSpPr/>
          <p:nvPr/>
        </p:nvSpPr>
        <p:spPr>
          <a:xfrm>
            <a:off x="340496" y="1225051"/>
            <a:ext cx="12968655" cy="1157629"/>
          </a:xfrm>
          <a:prstGeom prst="roundRect">
            <a:avLst>
              <a:gd name="adj" fmla="val 9609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5" name="Shape 1545"/>
          <p:cNvSpPr/>
          <p:nvPr/>
        </p:nvSpPr>
        <p:spPr>
          <a:xfrm>
            <a:off x="6250833" y="1343347"/>
            <a:ext cx="2092113" cy="878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4800">
                <a:solidFill>
                  <a:srgbClr val="91919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19191"/>
                </a:solidFill>
              </a:rPr>
              <a:t>Search</a:t>
            </a:r>
          </a:p>
        </p:txBody>
      </p:sp>
      <p:grpSp>
        <p:nvGrpSpPr>
          <p:cNvPr id="1548" name="Group 1548"/>
          <p:cNvGrpSpPr/>
          <p:nvPr/>
        </p:nvGrpSpPr>
        <p:grpSpPr>
          <a:xfrm>
            <a:off x="5465373" y="1576646"/>
            <a:ext cx="509532" cy="478520"/>
            <a:chOff x="0" y="0"/>
            <a:chExt cx="509530" cy="478519"/>
          </a:xfrm>
        </p:grpSpPr>
        <p:sp>
          <p:nvSpPr>
            <p:cNvPr id="1546" name="Shape 1546"/>
            <p:cNvSpPr/>
            <p:nvPr/>
          </p:nvSpPr>
          <p:spPr>
            <a:xfrm>
              <a:off x="-1" y="-1"/>
              <a:ext cx="376661" cy="37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50800" cap="flat">
              <a:solidFill>
                <a:srgbClr val="91919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342955" y="311943"/>
              <a:ext cx="166576" cy="166577"/>
            </a:xfrm>
            <a:prstGeom prst="line">
              <a:avLst/>
            </a:prstGeom>
            <a:noFill/>
            <a:ln w="50800" cap="flat">
              <a:solidFill>
                <a:srgbClr val="91919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49" name="Shape 1549"/>
          <p:cNvSpPr/>
          <p:nvPr/>
        </p:nvSpPr>
        <p:spPr>
          <a:xfrm>
            <a:off x="-34059" y="19723627"/>
            <a:ext cx="13848380" cy="2506906"/>
          </a:xfrm>
          <a:prstGeom prst="rect">
            <a:avLst/>
          </a:prstGeom>
          <a:solidFill>
            <a:srgbClr val="E5E5E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0" name="Shape 1550"/>
          <p:cNvSpPr/>
          <p:nvPr/>
        </p:nvSpPr>
        <p:spPr>
          <a:xfrm>
            <a:off x="2448471" y="3202663"/>
            <a:ext cx="932959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All</a:t>
            </a:r>
          </a:p>
        </p:txBody>
      </p:sp>
      <p:sp>
        <p:nvSpPr>
          <p:cNvPr id="1551" name="Shape 1551"/>
          <p:cNvSpPr/>
          <p:nvPr/>
        </p:nvSpPr>
        <p:spPr>
          <a:xfrm>
            <a:off x="2557348" y="5082316"/>
            <a:ext cx="3778343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Diagnostics</a:t>
            </a:r>
          </a:p>
        </p:txBody>
      </p:sp>
      <p:sp>
        <p:nvSpPr>
          <p:cNvPr id="1552" name="Shape 1552"/>
          <p:cNvSpPr/>
          <p:nvPr/>
        </p:nvSpPr>
        <p:spPr>
          <a:xfrm>
            <a:off x="2500761" y="6956612"/>
            <a:ext cx="2381369" cy="97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Fitness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2565738" y="8836265"/>
            <a:ext cx="3804403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Lab Results</a:t>
            </a:r>
          </a:p>
        </p:txBody>
      </p:sp>
      <p:sp>
        <p:nvSpPr>
          <p:cNvPr id="1554" name="Shape 1554"/>
          <p:cNvSpPr/>
          <p:nvPr/>
        </p:nvSpPr>
        <p:spPr>
          <a:xfrm>
            <a:off x="2545228" y="10721272"/>
            <a:ext cx="3588377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Medication</a:t>
            </a:r>
          </a:p>
        </p:txBody>
      </p:sp>
      <p:sp>
        <p:nvSpPr>
          <p:cNvPr id="1555" name="Shape 1555"/>
          <p:cNvSpPr/>
          <p:nvPr/>
        </p:nvSpPr>
        <p:spPr>
          <a:xfrm>
            <a:off x="2521520" y="12611636"/>
            <a:ext cx="2800392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Nutrition</a:t>
            </a:r>
          </a:p>
        </p:txBody>
      </p:sp>
      <p:sp>
        <p:nvSpPr>
          <p:cNvPr id="1556" name="Shape 1556"/>
          <p:cNvSpPr/>
          <p:nvPr/>
        </p:nvSpPr>
        <p:spPr>
          <a:xfrm>
            <a:off x="2499204" y="14501998"/>
            <a:ext cx="1923940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Sleep</a:t>
            </a:r>
          </a:p>
        </p:txBody>
      </p:sp>
      <p:sp>
        <p:nvSpPr>
          <p:cNvPr id="1557" name="Shape 1557"/>
          <p:cNvSpPr/>
          <p:nvPr/>
        </p:nvSpPr>
        <p:spPr>
          <a:xfrm>
            <a:off x="2534612" y="16392360"/>
            <a:ext cx="3384694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Vital Signs</a:t>
            </a:r>
          </a:p>
        </p:txBody>
      </p:sp>
      <p:sp>
        <p:nvSpPr>
          <p:cNvPr id="1558" name="Shape 1558"/>
          <p:cNvSpPr/>
          <p:nvPr/>
        </p:nvSpPr>
        <p:spPr>
          <a:xfrm>
            <a:off x="2479348" y="18266658"/>
            <a:ext cx="1149672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Me</a:t>
            </a:r>
          </a:p>
        </p:txBody>
      </p:sp>
      <p:sp>
        <p:nvSpPr>
          <p:cNvPr id="1559" name="Shape 1559"/>
          <p:cNvSpPr/>
          <p:nvPr/>
        </p:nvSpPr>
        <p:spPr>
          <a:xfrm rot="16200000">
            <a:off x="12656408" y="3598211"/>
            <a:ext cx="460502" cy="243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0" name="Shape 1560"/>
          <p:cNvSpPr/>
          <p:nvPr/>
        </p:nvSpPr>
        <p:spPr>
          <a:xfrm rot="16200000">
            <a:off x="12656408" y="5483219"/>
            <a:ext cx="460502" cy="243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1" name="Shape 1561"/>
          <p:cNvSpPr/>
          <p:nvPr/>
        </p:nvSpPr>
        <p:spPr>
          <a:xfrm rot="16200000">
            <a:off x="12656408" y="7369281"/>
            <a:ext cx="460502" cy="243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Shape 1562"/>
          <p:cNvSpPr/>
          <p:nvPr/>
        </p:nvSpPr>
        <p:spPr>
          <a:xfrm rot="16200000">
            <a:off x="12656408" y="9254288"/>
            <a:ext cx="460502" cy="243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3" name="Shape 1563"/>
          <p:cNvSpPr/>
          <p:nvPr/>
        </p:nvSpPr>
        <p:spPr>
          <a:xfrm rot="16200000">
            <a:off x="12656408" y="9272498"/>
            <a:ext cx="460502" cy="243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4" name="Shape 1564"/>
          <p:cNvSpPr/>
          <p:nvPr/>
        </p:nvSpPr>
        <p:spPr>
          <a:xfrm rot="16200000">
            <a:off x="12656408" y="11157506"/>
            <a:ext cx="460502" cy="243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5" name="Shape 1565"/>
          <p:cNvSpPr/>
          <p:nvPr/>
        </p:nvSpPr>
        <p:spPr>
          <a:xfrm rot="16200000">
            <a:off x="12656408" y="13043568"/>
            <a:ext cx="460502" cy="243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6" name="Shape 1566"/>
          <p:cNvSpPr/>
          <p:nvPr/>
        </p:nvSpPr>
        <p:spPr>
          <a:xfrm rot="16200000">
            <a:off x="12656408" y="14928575"/>
            <a:ext cx="460502" cy="243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7" name="Shape 1567"/>
          <p:cNvSpPr/>
          <p:nvPr/>
        </p:nvSpPr>
        <p:spPr>
          <a:xfrm rot="16200000">
            <a:off x="12656408" y="16804019"/>
            <a:ext cx="460502" cy="243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8" name="Shape 1568"/>
          <p:cNvSpPr/>
          <p:nvPr/>
        </p:nvSpPr>
        <p:spPr>
          <a:xfrm rot="16200000">
            <a:off x="12656408" y="18689026"/>
            <a:ext cx="460502" cy="243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13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C7C7CC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9" name="Shape 1569"/>
          <p:cNvSpPr/>
          <p:nvPr/>
        </p:nvSpPr>
        <p:spPr>
          <a:xfrm flipV="1">
            <a:off x="2542313" y="4631328"/>
            <a:ext cx="11215631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0" name="Shape 1570"/>
          <p:cNvSpPr/>
          <p:nvPr/>
        </p:nvSpPr>
        <p:spPr>
          <a:xfrm flipV="1">
            <a:off x="2542312" y="6508295"/>
            <a:ext cx="11215632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1" name="Shape 1571"/>
          <p:cNvSpPr/>
          <p:nvPr/>
        </p:nvSpPr>
        <p:spPr>
          <a:xfrm flipV="1">
            <a:off x="2542312" y="8389291"/>
            <a:ext cx="11215632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2" name="Shape 1572"/>
          <p:cNvSpPr/>
          <p:nvPr/>
        </p:nvSpPr>
        <p:spPr>
          <a:xfrm flipV="1">
            <a:off x="2542312" y="10266257"/>
            <a:ext cx="11215632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3" name="Shape 1573"/>
          <p:cNvSpPr/>
          <p:nvPr/>
        </p:nvSpPr>
        <p:spPr>
          <a:xfrm flipV="1">
            <a:off x="2542313" y="12173363"/>
            <a:ext cx="11215631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4" name="Shape 1574"/>
          <p:cNvSpPr/>
          <p:nvPr/>
        </p:nvSpPr>
        <p:spPr>
          <a:xfrm flipV="1">
            <a:off x="2542312" y="14050331"/>
            <a:ext cx="11215632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5" name="Shape 1575"/>
          <p:cNvSpPr/>
          <p:nvPr/>
        </p:nvSpPr>
        <p:spPr>
          <a:xfrm flipV="1">
            <a:off x="2542312" y="15931328"/>
            <a:ext cx="11215632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6" name="Shape 1576"/>
          <p:cNvSpPr/>
          <p:nvPr/>
        </p:nvSpPr>
        <p:spPr>
          <a:xfrm flipV="1">
            <a:off x="2542312" y="17808294"/>
            <a:ext cx="11215632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579" name="Group 1579"/>
          <p:cNvGrpSpPr/>
          <p:nvPr/>
        </p:nvGrpSpPr>
        <p:grpSpPr>
          <a:xfrm>
            <a:off x="712263" y="18248416"/>
            <a:ext cx="1035582" cy="1035566"/>
            <a:chOff x="0" y="0"/>
            <a:chExt cx="1035580" cy="1035564"/>
          </a:xfrm>
        </p:grpSpPr>
        <p:sp>
          <p:nvSpPr>
            <p:cNvPr id="1577" name="Shape 1577"/>
            <p:cNvSpPr/>
            <p:nvPr/>
          </p:nvSpPr>
          <p:spPr>
            <a:xfrm>
              <a:off x="0" y="0"/>
              <a:ext cx="1035581" cy="96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21600" extrusionOk="0">
                  <a:moveTo>
                    <a:pt x="9839" y="0"/>
                  </a:moveTo>
                  <a:cubicBezTo>
                    <a:pt x="7320" y="0"/>
                    <a:pt x="4804" y="1179"/>
                    <a:pt x="2882" y="3518"/>
                  </a:cubicBezTo>
                  <a:cubicBezTo>
                    <a:pt x="-961" y="8198"/>
                    <a:pt x="-961" y="15778"/>
                    <a:pt x="2882" y="20457"/>
                  </a:cubicBezTo>
                  <a:cubicBezTo>
                    <a:pt x="3144" y="20776"/>
                    <a:pt x="3434" y="21016"/>
                    <a:pt x="3717" y="21292"/>
                  </a:cubicBezTo>
                  <a:lnTo>
                    <a:pt x="3970" y="21147"/>
                  </a:lnTo>
                  <a:lnTo>
                    <a:pt x="5772" y="20621"/>
                  </a:lnTo>
                  <a:lnTo>
                    <a:pt x="7351" y="20911"/>
                  </a:lnTo>
                  <a:lnTo>
                    <a:pt x="7962" y="18608"/>
                  </a:lnTo>
                  <a:lnTo>
                    <a:pt x="7396" y="16957"/>
                  </a:lnTo>
                  <a:lnTo>
                    <a:pt x="7247" y="15633"/>
                  </a:lnTo>
                  <a:lnTo>
                    <a:pt x="6457" y="14092"/>
                  </a:lnTo>
                  <a:lnTo>
                    <a:pt x="6070" y="12369"/>
                  </a:lnTo>
                  <a:lnTo>
                    <a:pt x="6249" y="8742"/>
                  </a:lnTo>
                  <a:lnTo>
                    <a:pt x="6994" y="7436"/>
                  </a:lnTo>
                  <a:lnTo>
                    <a:pt x="8245" y="6547"/>
                  </a:lnTo>
                  <a:lnTo>
                    <a:pt x="9750" y="5930"/>
                  </a:lnTo>
                  <a:lnTo>
                    <a:pt x="11567" y="6511"/>
                  </a:lnTo>
                  <a:lnTo>
                    <a:pt x="12982" y="8252"/>
                  </a:lnTo>
                  <a:lnTo>
                    <a:pt x="13191" y="10863"/>
                  </a:lnTo>
                  <a:lnTo>
                    <a:pt x="13221" y="13457"/>
                  </a:lnTo>
                  <a:lnTo>
                    <a:pt x="12580" y="15688"/>
                  </a:lnTo>
                  <a:lnTo>
                    <a:pt x="11835" y="17356"/>
                  </a:lnTo>
                  <a:lnTo>
                    <a:pt x="11716" y="19587"/>
                  </a:lnTo>
                  <a:lnTo>
                    <a:pt x="13429" y="21165"/>
                  </a:lnTo>
                  <a:lnTo>
                    <a:pt x="15380" y="21527"/>
                  </a:lnTo>
                  <a:lnTo>
                    <a:pt x="15634" y="21600"/>
                  </a:lnTo>
                  <a:cubicBezTo>
                    <a:pt x="16032" y="21244"/>
                    <a:pt x="16435" y="20896"/>
                    <a:pt x="16796" y="20457"/>
                  </a:cubicBezTo>
                  <a:cubicBezTo>
                    <a:pt x="20639" y="15778"/>
                    <a:pt x="20639" y="8198"/>
                    <a:pt x="16796" y="3518"/>
                  </a:cubicBezTo>
                  <a:cubicBezTo>
                    <a:pt x="14874" y="1179"/>
                    <a:pt x="12358" y="0"/>
                    <a:pt x="9839" y="0"/>
                  </a:cubicBezTo>
                  <a:close/>
                </a:path>
              </a:pathLst>
            </a:custGeom>
            <a:solidFill>
              <a:srgbClr val="8D8C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985344">
                <a:defRPr sz="4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0" y="0"/>
              <a:ext cx="1035565" cy="10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8D8C9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580" name="Shape 1580"/>
          <p:cNvSpPr/>
          <p:nvPr/>
        </p:nvSpPr>
        <p:spPr>
          <a:xfrm>
            <a:off x="792673" y="5012539"/>
            <a:ext cx="939115" cy="1119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525" extrusionOk="0">
                <a:moveTo>
                  <a:pt x="32" y="13848"/>
                </a:moveTo>
                <a:cubicBezTo>
                  <a:pt x="-94" y="12519"/>
                  <a:pt x="151" y="11182"/>
                  <a:pt x="746" y="9947"/>
                </a:cubicBezTo>
                <a:cubicBezTo>
                  <a:pt x="1303" y="8793"/>
                  <a:pt x="2147" y="7763"/>
                  <a:pt x="3040" y="6773"/>
                </a:cubicBezTo>
                <a:cubicBezTo>
                  <a:pt x="5283" y="4284"/>
                  <a:pt x="7845" y="2013"/>
                  <a:pt x="10679" y="0"/>
                </a:cubicBezTo>
                <a:cubicBezTo>
                  <a:pt x="12974" y="2165"/>
                  <a:pt x="15278" y="4323"/>
                  <a:pt x="17592" y="6474"/>
                </a:cubicBezTo>
                <a:cubicBezTo>
                  <a:pt x="18758" y="7558"/>
                  <a:pt x="19939" y="8658"/>
                  <a:pt x="20652" y="9996"/>
                </a:cubicBezTo>
                <a:cubicBezTo>
                  <a:pt x="21276" y="11168"/>
                  <a:pt x="21506" y="12463"/>
                  <a:pt x="21316" y="13738"/>
                </a:cubicBezTo>
                <a:cubicBezTo>
                  <a:pt x="20525" y="18268"/>
                  <a:pt x="15880" y="21600"/>
                  <a:pt x="10461" y="21523"/>
                </a:cubicBezTo>
                <a:cubicBezTo>
                  <a:pt x="5237" y="21450"/>
                  <a:pt x="835" y="18210"/>
                  <a:pt x="32" y="13848"/>
                </a:cubicBezTo>
                <a:close/>
              </a:path>
            </a:pathLst>
          </a:custGeom>
          <a:ln w="25400">
            <a:solidFill>
              <a:srgbClr val="8D8C9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1" name="Shape 1581"/>
          <p:cNvSpPr/>
          <p:nvPr/>
        </p:nvSpPr>
        <p:spPr>
          <a:xfrm>
            <a:off x="860787" y="5613216"/>
            <a:ext cx="803468" cy="444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9" h="19841" extrusionOk="0">
                <a:moveTo>
                  <a:pt x="56" y="0"/>
                </a:moveTo>
                <a:cubicBezTo>
                  <a:pt x="-256" y="5200"/>
                  <a:pt x="723" y="10580"/>
                  <a:pt x="3075" y="14564"/>
                </a:cubicBezTo>
                <a:cubicBezTo>
                  <a:pt x="7228" y="21600"/>
                  <a:pt x="13944" y="21600"/>
                  <a:pt x="18097" y="14564"/>
                </a:cubicBezTo>
                <a:cubicBezTo>
                  <a:pt x="20336" y="10772"/>
                  <a:pt x="21344" y="5712"/>
                  <a:pt x="21169" y="748"/>
                </a:cubicBezTo>
                <a:cubicBezTo>
                  <a:pt x="21148" y="785"/>
                  <a:pt x="21138" y="831"/>
                  <a:pt x="21116" y="867"/>
                </a:cubicBezTo>
                <a:cubicBezTo>
                  <a:pt x="19201" y="4112"/>
                  <a:pt x="16093" y="4112"/>
                  <a:pt x="14178" y="867"/>
                </a:cubicBezTo>
                <a:cubicBezTo>
                  <a:pt x="14153" y="825"/>
                  <a:pt x="14150" y="761"/>
                  <a:pt x="14125" y="718"/>
                </a:cubicBezTo>
                <a:cubicBezTo>
                  <a:pt x="14099" y="765"/>
                  <a:pt x="14082" y="820"/>
                  <a:pt x="14055" y="867"/>
                </a:cubicBezTo>
                <a:cubicBezTo>
                  <a:pt x="12171" y="4059"/>
                  <a:pt x="9144" y="4074"/>
                  <a:pt x="7223" y="987"/>
                </a:cubicBezTo>
                <a:cubicBezTo>
                  <a:pt x="5302" y="4091"/>
                  <a:pt x="2279" y="4064"/>
                  <a:pt x="391" y="867"/>
                </a:cubicBezTo>
                <a:cubicBezTo>
                  <a:pt x="241" y="613"/>
                  <a:pt x="183" y="278"/>
                  <a:pt x="56" y="0"/>
                </a:cubicBezTo>
                <a:close/>
              </a:path>
            </a:pathLst>
          </a:custGeom>
          <a:solidFill>
            <a:srgbClr val="42C7F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2" name="Shape 1582"/>
          <p:cNvSpPr/>
          <p:nvPr/>
        </p:nvSpPr>
        <p:spPr>
          <a:xfrm>
            <a:off x="950616" y="6889746"/>
            <a:ext cx="687791" cy="115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522" extrusionOk="0">
                <a:moveTo>
                  <a:pt x="7340" y="0"/>
                </a:moveTo>
                <a:cubicBezTo>
                  <a:pt x="8471" y="1514"/>
                  <a:pt x="8519" y="3248"/>
                  <a:pt x="7466" y="4781"/>
                </a:cubicBezTo>
                <a:cubicBezTo>
                  <a:pt x="6316" y="6454"/>
                  <a:pt x="3990" y="7698"/>
                  <a:pt x="2384" y="9225"/>
                </a:cubicBezTo>
                <a:cubicBezTo>
                  <a:pt x="1048" y="10495"/>
                  <a:pt x="227" y="11938"/>
                  <a:pt x="0" y="13431"/>
                </a:cubicBezTo>
                <a:cubicBezTo>
                  <a:pt x="400" y="17931"/>
                  <a:pt x="4953" y="21443"/>
                  <a:pt x="10498" y="21520"/>
                </a:cubicBezTo>
                <a:cubicBezTo>
                  <a:pt x="16244" y="21600"/>
                  <a:pt x="21061" y="17997"/>
                  <a:pt x="21435" y="13332"/>
                </a:cubicBezTo>
                <a:cubicBezTo>
                  <a:pt x="21600" y="12096"/>
                  <a:pt x="21370" y="10839"/>
                  <a:pt x="20766" y="9699"/>
                </a:cubicBezTo>
                <a:cubicBezTo>
                  <a:pt x="20076" y="8397"/>
                  <a:pt x="18935" y="7306"/>
                  <a:pt x="17692" y="6279"/>
                </a:cubicBezTo>
                <a:cubicBezTo>
                  <a:pt x="14797" y="3887"/>
                  <a:pt x="11306" y="1769"/>
                  <a:pt x="7340" y="0"/>
                </a:cubicBezTo>
                <a:close/>
                <a:moveTo>
                  <a:pt x="11230" y="12283"/>
                </a:moveTo>
                <a:cubicBezTo>
                  <a:pt x="12527" y="13012"/>
                  <a:pt x="13518" y="13965"/>
                  <a:pt x="14095" y="15042"/>
                </a:cubicBezTo>
                <a:cubicBezTo>
                  <a:pt x="14553" y="15897"/>
                  <a:pt x="14738" y="16805"/>
                  <a:pt x="14638" y="17713"/>
                </a:cubicBezTo>
                <a:cubicBezTo>
                  <a:pt x="14427" y="18420"/>
                  <a:pt x="13985" y="19088"/>
                  <a:pt x="13342" y="19660"/>
                </a:cubicBezTo>
                <a:cubicBezTo>
                  <a:pt x="12645" y="20280"/>
                  <a:pt x="11749" y="20773"/>
                  <a:pt x="10707" y="21096"/>
                </a:cubicBezTo>
                <a:cubicBezTo>
                  <a:pt x="9584" y="20804"/>
                  <a:pt x="8610" y="20284"/>
                  <a:pt x="7926" y="19610"/>
                </a:cubicBezTo>
                <a:cubicBezTo>
                  <a:pt x="7367" y="19060"/>
                  <a:pt x="7010" y="18428"/>
                  <a:pt x="6901" y="17763"/>
                </a:cubicBezTo>
                <a:cubicBezTo>
                  <a:pt x="6701" y="16825"/>
                  <a:pt x="6883" y="15865"/>
                  <a:pt x="7424" y="14992"/>
                </a:cubicBezTo>
                <a:cubicBezTo>
                  <a:pt x="8162" y="13799"/>
                  <a:pt x="9513" y="12835"/>
                  <a:pt x="11230" y="12283"/>
                </a:cubicBezTo>
                <a:close/>
              </a:path>
            </a:pathLst>
          </a:custGeom>
          <a:solidFill>
            <a:srgbClr val="FF000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3" name="Shape 1583"/>
          <p:cNvSpPr/>
          <p:nvPr/>
        </p:nvSpPr>
        <p:spPr>
          <a:xfrm>
            <a:off x="1053663" y="3409975"/>
            <a:ext cx="648849" cy="1"/>
          </a:xfrm>
          <a:prstGeom prst="line">
            <a:avLst/>
          </a:prstGeom>
          <a:ln w="25400">
            <a:solidFill>
              <a:srgbClr val="FF0329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Shape 1584"/>
          <p:cNvSpPr/>
          <p:nvPr/>
        </p:nvSpPr>
        <p:spPr>
          <a:xfrm>
            <a:off x="1053663" y="3704152"/>
            <a:ext cx="648849" cy="1"/>
          </a:xfrm>
          <a:prstGeom prst="line">
            <a:avLst/>
          </a:prstGeom>
          <a:ln w="25400">
            <a:solidFill>
              <a:srgbClr val="3339E3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5" name="Shape 1585"/>
          <p:cNvSpPr/>
          <p:nvPr/>
        </p:nvSpPr>
        <p:spPr>
          <a:xfrm>
            <a:off x="1053663" y="3998329"/>
            <a:ext cx="648849" cy="1"/>
          </a:xfrm>
          <a:prstGeom prst="line">
            <a:avLst/>
          </a:prstGeom>
          <a:ln w="25400">
            <a:solidFill>
              <a:srgbClr val="0AF5CB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6" name="Shape 1586"/>
          <p:cNvSpPr/>
          <p:nvPr/>
        </p:nvSpPr>
        <p:spPr>
          <a:xfrm>
            <a:off x="812052" y="3355582"/>
            <a:ext cx="108788" cy="108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000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7" name="Shape 1587"/>
          <p:cNvSpPr/>
          <p:nvPr/>
        </p:nvSpPr>
        <p:spPr>
          <a:xfrm>
            <a:off x="812052" y="3646590"/>
            <a:ext cx="108788" cy="108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000E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8" name="Shape 1588"/>
          <p:cNvSpPr/>
          <p:nvPr/>
        </p:nvSpPr>
        <p:spPr>
          <a:xfrm>
            <a:off x="812052" y="3943935"/>
            <a:ext cx="108788" cy="108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FEC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9" name="Shape 1589"/>
          <p:cNvSpPr/>
          <p:nvPr/>
        </p:nvSpPr>
        <p:spPr>
          <a:xfrm rot="10800000">
            <a:off x="769590" y="8783867"/>
            <a:ext cx="1002422" cy="1115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7" h="21593" extrusionOk="0">
                <a:moveTo>
                  <a:pt x="6620" y="21593"/>
                </a:moveTo>
                <a:lnTo>
                  <a:pt x="7589" y="21508"/>
                </a:lnTo>
                <a:lnTo>
                  <a:pt x="7360" y="14662"/>
                </a:lnTo>
                <a:lnTo>
                  <a:pt x="411" y="3723"/>
                </a:lnTo>
                <a:cubicBezTo>
                  <a:pt x="-156" y="2922"/>
                  <a:pt x="-135" y="1888"/>
                  <a:pt x="465" y="1106"/>
                </a:cubicBezTo>
                <a:cubicBezTo>
                  <a:pt x="999" y="411"/>
                  <a:pt x="1906" y="36"/>
                  <a:pt x="2832" y="128"/>
                </a:cubicBezTo>
                <a:lnTo>
                  <a:pt x="18463" y="0"/>
                </a:lnTo>
                <a:cubicBezTo>
                  <a:pt x="19458" y="-7"/>
                  <a:pt x="20383" y="463"/>
                  <a:pt x="20898" y="1237"/>
                </a:cubicBezTo>
                <a:cubicBezTo>
                  <a:pt x="21421" y="2022"/>
                  <a:pt x="21444" y="3001"/>
                  <a:pt x="20959" y="3806"/>
                </a:cubicBezTo>
                <a:lnTo>
                  <a:pt x="13581" y="15009"/>
                </a:lnTo>
                <a:lnTo>
                  <a:pt x="13467" y="21577"/>
                </a:lnTo>
                <a:lnTo>
                  <a:pt x="14590" y="21593"/>
                </a:lnTo>
              </a:path>
            </a:pathLst>
          </a:custGeom>
          <a:ln w="25400">
            <a:solidFill>
              <a:srgbClr val="8E8E90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0" name="Shape 1590"/>
          <p:cNvSpPr/>
          <p:nvPr/>
        </p:nvSpPr>
        <p:spPr>
          <a:xfrm>
            <a:off x="1126241" y="8858732"/>
            <a:ext cx="170533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1" name="Shape 1591"/>
          <p:cNvSpPr/>
          <p:nvPr/>
        </p:nvSpPr>
        <p:spPr>
          <a:xfrm flipV="1">
            <a:off x="1159203" y="8997965"/>
            <a:ext cx="94730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2" name="Shape 1592"/>
          <p:cNvSpPr/>
          <p:nvPr/>
        </p:nvSpPr>
        <p:spPr>
          <a:xfrm>
            <a:off x="1126241" y="9118509"/>
            <a:ext cx="149112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3" name="Shape 1593"/>
          <p:cNvSpPr/>
          <p:nvPr/>
        </p:nvSpPr>
        <p:spPr>
          <a:xfrm>
            <a:off x="1056624" y="9239053"/>
            <a:ext cx="191954" cy="1"/>
          </a:xfrm>
          <a:prstGeom prst="line">
            <a:avLst/>
          </a:prstGeom>
          <a:ln w="25400">
            <a:solidFill>
              <a:srgbClr val="9090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4" name="Shape 1594"/>
          <p:cNvSpPr/>
          <p:nvPr/>
        </p:nvSpPr>
        <p:spPr>
          <a:xfrm>
            <a:off x="845018" y="9360089"/>
            <a:ext cx="860670" cy="478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596" extrusionOk="0">
                <a:moveTo>
                  <a:pt x="5296" y="0"/>
                </a:moveTo>
                <a:lnTo>
                  <a:pt x="15519" y="475"/>
                </a:lnTo>
                <a:lnTo>
                  <a:pt x="21172" y="17101"/>
                </a:lnTo>
                <a:cubicBezTo>
                  <a:pt x="21527" y="18135"/>
                  <a:pt x="21477" y="19452"/>
                  <a:pt x="21048" y="20394"/>
                </a:cubicBezTo>
                <a:cubicBezTo>
                  <a:pt x="20707" y="21143"/>
                  <a:pt x="20172" y="21530"/>
                  <a:pt x="19632" y="21418"/>
                </a:cubicBezTo>
                <a:lnTo>
                  <a:pt x="1573" y="21596"/>
                </a:lnTo>
                <a:cubicBezTo>
                  <a:pt x="1028" y="21600"/>
                  <a:pt x="520" y="21101"/>
                  <a:pt x="233" y="20277"/>
                </a:cubicBezTo>
                <a:cubicBezTo>
                  <a:pt x="-31" y="19520"/>
                  <a:pt x="-73" y="18583"/>
                  <a:pt x="120" y="17761"/>
                </a:cubicBezTo>
                <a:lnTo>
                  <a:pt x="5296" y="0"/>
                </a:lnTo>
                <a:close/>
              </a:path>
            </a:pathLst>
          </a:custGeom>
          <a:solidFill>
            <a:srgbClr val="14EDCD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597" name="Group 1597"/>
          <p:cNvGrpSpPr/>
          <p:nvPr/>
        </p:nvGrpSpPr>
        <p:grpSpPr>
          <a:xfrm rot="18900000">
            <a:off x="626434" y="11002086"/>
            <a:ext cx="1245312" cy="464870"/>
            <a:chOff x="0" y="0"/>
            <a:chExt cx="1245310" cy="464869"/>
          </a:xfrm>
        </p:grpSpPr>
        <p:sp>
          <p:nvSpPr>
            <p:cNvPr id="1595" name="Shape 1595"/>
            <p:cNvSpPr/>
            <p:nvPr/>
          </p:nvSpPr>
          <p:spPr>
            <a:xfrm rot="21600000">
              <a:off x="-1" y="4683"/>
              <a:ext cx="580795" cy="460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57" y="0"/>
                  </a:moveTo>
                  <a:cubicBezTo>
                    <a:pt x="3831" y="0"/>
                    <a:pt x="0" y="4835"/>
                    <a:pt x="0" y="10800"/>
                  </a:cubicBezTo>
                  <a:cubicBezTo>
                    <a:pt x="0" y="16765"/>
                    <a:pt x="3831" y="21600"/>
                    <a:pt x="8557" y="21600"/>
                  </a:cubicBezTo>
                  <a:lnTo>
                    <a:pt x="21600" y="21600"/>
                  </a:lnTo>
                  <a:lnTo>
                    <a:pt x="21600" y="0"/>
                  </a:lnTo>
                  <a:lnTo>
                    <a:pt x="8557" y="0"/>
                  </a:lnTo>
                  <a:close/>
                </a:path>
              </a:pathLst>
            </a:custGeom>
            <a:noFill/>
            <a:ln w="25400" cap="flat">
              <a:solidFill>
                <a:srgbClr val="FED3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 rot="21600000">
              <a:off x="580793" y="-1"/>
              <a:ext cx="664518" cy="460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4121" y="21600"/>
                  </a:lnTo>
                  <a:cubicBezTo>
                    <a:pt x="18252" y="21600"/>
                    <a:pt x="21600" y="16765"/>
                    <a:pt x="21600" y="10800"/>
                  </a:cubicBezTo>
                  <a:cubicBezTo>
                    <a:pt x="21600" y="4835"/>
                    <a:pt x="18252" y="0"/>
                    <a:pt x="141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D300"/>
            </a:solidFill>
            <a:ln w="25400" cap="flat">
              <a:solidFill>
                <a:srgbClr val="FED3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598" name="Shape 1598"/>
          <p:cNvSpPr/>
          <p:nvPr/>
        </p:nvSpPr>
        <p:spPr>
          <a:xfrm>
            <a:off x="707617" y="12832133"/>
            <a:ext cx="843628" cy="84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0" h="21135" extrusionOk="0">
                <a:moveTo>
                  <a:pt x="13679" y="12"/>
                </a:moveTo>
                <a:cubicBezTo>
                  <a:pt x="13384" y="-15"/>
                  <a:pt x="13085" y="4"/>
                  <a:pt x="12794" y="79"/>
                </a:cubicBezTo>
                <a:cubicBezTo>
                  <a:pt x="12027" y="277"/>
                  <a:pt x="11385" y="811"/>
                  <a:pt x="11057" y="1532"/>
                </a:cubicBezTo>
                <a:lnTo>
                  <a:pt x="10205" y="2886"/>
                </a:lnTo>
                <a:lnTo>
                  <a:pt x="13178" y="6277"/>
                </a:lnTo>
                <a:lnTo>
                  <a:pt x="9671" y="3721"/>
                </a:lnTo>
                <a:lnTo>
                  <a:pt x="3507" y="13410"/>
                </a:lnTo>
                <a:lnTo>
                  <a:pt x="5696" y="15899"/>
                </a:lnTo>
                <a:lnTo>
                  <a:pt x="3123" y="14028"/>
                </a:lnTo>
                <a:lnTo>
                  <a:pt x="2038" y="15732"/>
                </a:lnTo>
                <a:cubicBezTo>
                  <a:pt x="323" y="17731"/>
                  <a:pt x="-514" y="19826"/>
                  <a:pt x="334" y="20726"/>
                </a:cubicBezTo>
                <a:cubicBezTo>
                  <a:pt x="1142" y="21585"/>
                  <a:pt x="3157" y="21079"/>
                  <a:pt x="5345" y="19340"/>
                </a:cubicBezTo>
                <a:lnTo>
                  <a:pt x="11792" y="14596"/>
                </a:lnTo>
                <a:lnTo>
                  <a:pt x="9337" y="11923"/>
                </a:lnTo>
                <a:lnTo>
                  <a:pt x="12477" y="14095"/>
                </a:lnTo>
                <a:lnTo>
                  <a:pt x="19625" y="8832"/>
                </a:lnTo>
                <a:cubicBezTo>
                  <a:pt x="20419" y="8590"/>
                  <a:pt x="20989" y="7889"/>
                  <a:pt x="21045" y="7062"/>
                </a:cubicBezTo>
                <a:cubicBezTo>
                  <a:pt x="21086" y="6457"/>
                  <a:pt x="20850" y="5891"/>
                  <a:pt x="20461" y="5542"/>
                </a:cubicBezTo>
                <a:lnTo>
                  <a:pt x="14531" y="246"/>
                </a:lnTo>
                <a:cubicBezTo>
                  <a:pt x="14259" y="119"/>
                  <a:pt x="13974" y="40"/>
                  <a:pt x="13679" y="12"/>
                </a:cubicBezTo>
                <a:close/>
              </a:path>
            </a:pathLst>
          </a:custGeom>
          <a:solidFill>
            <a:srgbClr val="FF9001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9" name="Shape 1599"/>
          <p:cNvSpPr/>
          <p:nvPr/>
        </p:nvSpPr>
        <p:spPr>
          <a:xfrm flipV="1">
            <a:off x="1462548" y="12577188"/>
            <a:ext cx="175597" cy="326294"/>
          </a:xfrm>
          <a:prstGeom prst="line">
            <a:avLst/>
          </a:prstGeom>
          <a:ln w="50800">
            <a:solidFill>
              <a:srgbClr val="01C65B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0" name="Shape 1600"/>
          <p:cNvSpPr/>
          <p:nvPr/>
        </p:nvSpPr>
        <p:spPr>
          <a:xfrm flipV="1">
            <a:off x="1484782" y="12770224"/>
            <a:ext cx="264545" cy="135562"/>
          </a:xfrm>
          <a:prstGeom prst="line">
            <a:avLst/>
          </a:prstGeom>
          <a:ln w="50800">
            <a:solidFill>
              <a:srgbClr val="01C65B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1" name="Shape 1601"/>
          <p:cNvSpPr/>
          <p:nvPr/>
        </p:nvSpPr>
        <p:spPr>
          <a:xfrm>
            <a:off x="779599" y="14518137"/>
            <a:ext cx="985668" cy="98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3" h="20569" extrusionOk="0">
                <a:moveTo>
                  <a:pt x="7328" y="0"/>
                </a:moveTo>
                <a:cubicBezTo>
                  <a:pt x="5782" y="496"/>
                  <a:pt x="4307" y="1322"/>
                  <a:pt x="3080" y="2553"/>
                </a:cubicBezTo>
                <a:cubicBezTo>
                  <a:pt x="-1027" y="6676"/>
                  <a:pt x="-1027" y="13353"/>
                  <a:pt x="3080" y="17477"/>
                </a:cubicBezTo>
                <a:cubicBezTo>
                  <a:pt x="7188" y="21600"/>
                  <a:pt x="13853" y="21600"/>
                  <a:pt x="17960" y="17477"/>
                </a:cubicBezTo>
                <a:cubicBezTo>
                  <a:pt x="19257" y="16175"/>
                  <a:pt x="20095" y="14611"/>
                  <a:pt x="20573" y="12960"/>
                </a:cubicBezTo>
                <a:cubicBezTo>
                  <a:pt x="16893" y="15707"/>
                  <a:pt x="11687" y="15443"/>
                  <a:pt x="8348" y="12091"/>
                </a:cubicBezTo>
                <a:cubicBezTo>
                  <a:pt x="5066" y="8797"/>
                  <a:pt x="4743" y="3682"/>
                  <a:pt x="7328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2" name="Shape 1602"/>
          <p:cNvSpPr/>
          <p:nvPr/>
        </p:nvSpPr>
        <p:spPr>
          <a:xfrm rot="18900000">
            <a:off x="1419664" y="14578269"/>
            <a:ext cx="111972" cy="111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957" y="2681"/>
                  <a:pt x="6806" y="4166"/>
                  <a:pt x="10797" y="4167"/>
                </a:cubicBezTo>
                <a:cubicBezTo>
                  <a:pt x="14791" y="4168"/>
                  <a:pt x="18642" y="2682"/>
                  <a:pt x="21600" y="0"/>
                </a:cubicBezTo>
                <a:cubicBezTo>
                  <a:pt x="18531" y="2999"/>
                  <a:pt x="16881" y="7161"/>
                  <a:pt x="17061" y="11448"/>
                </a:cubicBezTo>
                <a:cubicBezTo>
                  <a:pt x="17221" y="15288"/>
                  <a:pt x="18846" y="18920"/>
                  <a:pt x="21600" y="21600"/>
                </a:cubicBezTo>
                <a:cubicBezTo>
                  <a:pt x="18228" y="19645"/>
                  <a:pt x="14388" y="18642"/>
                  <a:pt x="10491" y="18697"/>
                </a:cubicBezTo>
                <a:cubicBezTo>
                  <a:pt x="6803" y="18749"/>
                  <a:pt x="3190" y="19749"/>
                  <a:pt x="0" y="21600"/>
                </a:cubicBezTo>
                <a:cubicBezTo>
                  <a:pt x="2170" y="18477"/>
                  <a:pt x="3348" y="14772"/>
                  <a:pt x="3382" y="10970"/>
                </a:cubicBezTo>
                <a:cubicBezTo>
                  <a:pt x="3416" y="7051"/>
                  <a:pt x="2235" y="3219"/>
                  <a:pt x="0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3" name="Shape 1603"/>
          <p:cNvSpPr/>
          <p:nvPr/>
        </p:nvSpPr>
        <p:spPr>
          <a:xfrm rot="18900000">
            <a:off x="1558479" y="14797411"/>
            <a:ext cx="78262" cy="78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957" y="2681"/>
                  <a:pt x="6806" y="4166"/>
                  <a:pt x="10797" y="4167"/>
                </a:cubicBezTo>
                <a:cubicBezTo>
                  <a:pt x="14791" y="4168"/>
                  <a:pt x="18642" y="2682"/>
                  <a:pt x="21600" y="0"/>
                </a:cubicBezTo>
                <a:cubicBezTo>
                  <a:pt x="18531" y="2999"/>
                  <a:pt x="16881" y="7161"/>
                  <a:pt x="17061" y="11448"/>
                </a:cubicBezTo>
                <a:cubicBezTo>
                  <a:pt x="17221" y="15288"/>
                  <a:pt x="18846" y="18920"/>
                  <a:pt x="21600" y="21600"/>
                </a:cubicBezTo>
                <a:cubicBezTo>
                  <a:pt x="18228" y="19645"/>
                  <a:pt x="14388" y="18642"/>
                  <a:pt x="10491" y="18697"/>
                </a:cubicBezTo>
                <a:cubicBezTo>
                  <a:pt x="6803" y="18749"/>
                  <a:pt x="3190" y="19749"/>
                  <a:pt x="0" y="21600"/>
                </a:cubicBezTo>
                <a:cubicBezTo>
                  <a:pt x="2170" y="18477"/>
                  <a:pt x="3348" y="14772"/>
                  <a:pt x="3382" y="10970"/>
                </a:cubicBezTo>
                <a:cubicBezTo>
                  <a:pt x="3416" y="7051"/>
                  <a:pt x="2235" y="3219"/>
                  <a:pt x="0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4" name="Shape 1604"/>
          <p:cNvSpPr/>
          <p:nvPr/>
        </p:nvSpPr>
        <p:spPr>
          <a:xfrm rot="18900000">
            <a:off x="1354984" y="14908857"/>
            <a:ext cx="78262" cy="78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957" y="2681"/>
                  <a:pt x="6806" y="4166"/>
                  <a:pt x="10797" y="4167"/>
                </a:cubicBezTo>
                <a:cubicBezTo>
                  <a:pt x="14791" y="4168"/>
                  <a:pt x="18642" y="2682"/>
                  <a:pt x="21600" y="0"/>
                </a:cubicBezTo>
                <a:cubicBezTo>
                  <a:pt x="18531" y="2999"/>
                  <a:pt x="16881" y="7161"/>
                  <a:pt x="17061" y="11448"/>
                </a:cubicBezTo>
                <a:cubicBezTo>
                  <a:pt x="17221" y="15288"/>
                  <a:pt x="18846" y="18920"/>
                  <a:pt x="21600" y="21600"/>
                </a:cubicBezTo>
                <a:cubicBezTo>
                  <a:pt x="18228" y="19645"/>
                  <a:pt x="14388" y="18642"/>
                  <a:pt x="10491" y="18697"/>
                </a:cubicBezTo>
                <a:cubicBezTo>
                  <a:pt x="6803" y="18749"/>
                  <a:pt x="3190" y="19749"/>
                  <a:pt x="0" y="21600"/>
                </a:cubicBezTo>
                <a:cubicBezTo>
                  <a:pt x="2170" y="18477"/>
                  <a:pt x="3348" y="14772"/>
                  <a:pt x="3382" y="10970"/>
                </a:cubicBezTo>
                <a:cubicBezTo>
                  <a:pt x="3416" y="7051"/>
                  <a:pt x="2235" y="3219"/>
                  <a:pt x="0" y="0"/>
                </a:cubicBezTo>
                <a:close/>
              </a:path>
            </a:pathLst>
          </a:custGeom>
          <a:solidFill>
            <a:srgbClr val="373CD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5" name="Shape 1605"/>
          <p:cNvSpPr/>
          <p:nvPr/>
        </p:nvSpPr>
        <p:spPr>
          <a:xfrm rot="10800000">
            <a:off x="1324041" y="16319906"/>
            <a:ext cx="476301" cy="71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511" extrusionOk="0">
                <a:moveTo>
                  <a:pt x="4026" y="21386"/>
                </a:moveTo>
                <a:cubicBezTo>
                  <a:pt x="3173" y="21600"/>
                  <a:pt x="2219" y="21537"/>
                  <a:pt x="1446" y="21217"/>
                </a:cubicBezTo>
                <a:cubicBezTo>
                  <a:pt x="459" y="20807"/>
                  <a:pt x="-81" y="20054"/>
                  <a:pt x="64" y="19286"/>
                </a:cubicBezTo>
                <a:lnTo>
                  <a:pt x="0" y="10915"/>
                </a:lnTo>
                <a:cubicBezTo>
                  <a:pt x="768" y="8588"/>
                  <a:pt x="2202" y="6381"/>
                  <a:pt x="4225" y="4415"/>
                </a:cubicBezTo>
                <a:cubicBezTo>
                  <a:pt x="5972" y="2717"/>
                  <a:pt x="8131" y="1225"/>
                  <a:pt x="10616" y="0"/>
                </a:cubicBezTo>
                <a:cubicBezTo>
                  <a:pt x="12888" y="1278"/>
                  <a:pt x="14890" y="2756"/>
                  <a:pt x="16565" y="4393"/>
                </a:cubicBezTo>
                <a:cubicBezTo>
                  <a:pt x="18209" y="5999"/>
                  <a:pt x="19525" y="7744"/>
                  <a:pt x="20476" y="9582"/>
                </a:cubicBezTo>
                <a:lnTo>
                  <a:pt x="21519" y="18944"/>
                </a:lnTo>
                <a:cubicBezTo>
                  <a:pt x="21325" y="19871"/>
                  <a:pt x="20482" y="20683"/>
                  <a:pt x="19247" y="21131"/>
                </a:cubicBezTo>
                <a:cubicBezTo>
                  <a:pt x="18256" y="21490"/>
                  <a:pt x="17096" y="21581"/>
                  <a:pt x="16007" y="21386"/>
                </a:cubicBezTo>
              </a:path>
            </a:pathLst>
          </a:custGeom>
          <a:ln w="50800">
            <a:solidFill>
              <a:srgbClr val="8D8C91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6" name="Shape 1606"/>
          <p:cNvSpPr/>
          <p:nvPr/>
        </p:nvSpPr>
        <p:spPr>
          <a:xfrm>
            <a:off x="1411827" y="16256547"/>
            <a:ext cx="86376" cy="126641"/>
          </a:xfrm>
          <a:prstGeom prst="rect">
            <a:avLst/>
          </a:prstGeom>
          <a:solidFill>
            <a:srgbClr val="C1C1C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7" name="Shape 1607"/>
          <p:cNvSpPr/>
          <p:nvPr/>
        </p:nvSpPr>
        <p:spPr>
          <a:xfrm>
            <a:off x="1642098" y="16256547"/>
            <a:ext cx="86376" cy="126641"/>
          </a:xfrm>
          <a:prstGeom prst="rect">
            <a:avLst/>
          </a:prstGeom>
          <a:solidFill>
            <a:srgbClr val="C1C1C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8" name="Shape 1608"/>
          <p:cNvSpPr/>
          <p:nvPr/>
        </p:nvSpPr>
        <p:spPr>
          <a:xfrm>
            <a:off x="1066390" y="16779695"/>
            <a:ext cx="503761" cy="661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29" extrusionOk="0">
                <a:moveTo>
                  <a:pt x="0" y="229"/>
                </a:moveTo>
                <a:cubicBezTo>
                  <a:pt x="3358" y="-615"/>
                  <a:pt x="6963" y="962"/>
                  <a:pt x="7526" y="3526"/>
                </a:cubicBezTo>
                <a:cubicBezTo>
                  <a:pt x="7963" y="5518"/>
                  <a:pt x="6408" y="7264"/>
                  <a:pt x="5212" y="8945"/>
                </a:cubicBezTo>
                <a:cubicBezTo>
                  <a:pt x="4020" y="10621"/>
                  <a:pt x="3068" y="12399"/>
                  <a:pt x="2391" y="14273"/>
                </a:cubicBezTo>
                <a:cubicBezTo>
                  <a:pt x="2728" y="17700"/>
                  <a:pt x="6436" y="20433"/>
                  <a:pt x="11120" y="20707"/>
                </a:cubicBezTo>
                <a:cubicBezTo>
                  <a:pt x="15890" y="20985"/>
                  <a:pt x="20204" y="18634"/>
                  <a:pt x="21203" y="15211"/>
                </a:cubicBezTo>
                <a:lnTo>
                  <a:pt x="21600" y="6716"/>
                </a:lnTo>
              </a:path>
            </a:pathLst>
          </a:custGeom>
          <a:ln w="50800">
            <a:solidFill>
              <a:srgbClr val="8D8C91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09" name="Shape 1609"/>
          <p:cNvSpPr/>
          <p:nvPr/>
        </p:nvSpPr>
        <p:spPr>
          <a:xfrm>
            <a:off x="703862" y="16599276"/>
            <a:ext cx="381995" cy="381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1C1C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10" name="Shape 1610"/>
          <p:cNvSpPr/>
          <p:nvPr/>
        </p:nvSpPr>
        <p:spPr>
          <a:xfrm flipV="1">
            <a:off x="2542312" y="19702684"/>
            <a:ext cx="11215632" cy="1"/>
          </a:xfrm>
          <a:prstGeom prst="line">
            <a:avLst/>
          </a:prstGeom>
          <a:ln w="25400">
            <a:solidFill>
              <a:srgbClr val="D8D8D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Shape 1612"/>
          <p:cNvSpPr/>
          <p:nvPr/>
        </p:nvSpPr>
        <p:spPr>
          <a:xfrm>
            <a:off x="-34059" y="55053"/>
            <a:ext cx="13848380" cy="2433373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13" name="Shape 1613"/>
          <p:cNvSpPr/>
          <p:nvPr/>
        </p:nvSpPr>
        <p:spPr>
          <a:xfrm>
            <a:off x="3426" y="22236042"/>
            <a:ext cx="13773409" cy="1992477"/>
          </a:xfrm>
          <a:prstGeom prst="rect">
            <a:avLst/>
          </a:prstGeom>
          <a:solidFill>
            <a:srgbClr val="F7F7F8">
              <a:alpha val="92381"/>
            </a:srgbClr>
          </a:solidFill>
          <a:ln w="25400">
            <a:solidFill>
              <a:srgbClr val="DCDEE0">
                <a:alpha val="923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14" name="Shape 1614"/>
          <p:cNvSpPr/>
          <p:nvPr/>
        </p:nvSpPr>
        <p:spPr>
          <a:xfrm>
            <a:off x="3427" y="-3989"/>
            <a:ext cx="13773408" cy="2774630"/>
          </a:xfrm>
          <a:prstGeom prst="rect">
            <a:avLst/>
          </a:prstGeom>
          <a:solidFill>
            <a:srgbClr val="F7F7F8">
              <a:alpha val="92381"/>
            </a:srgbClr>
          </a:solidFill>
          <a:ln w="25400">
            <a:solidFill>
              <a:srgbClr val="DCDEE0">
                <a:alpha val="92381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15" name="Shape 1615"/>
          <p:cNvSpPr/>
          <p:nvPr/>
        </p:nvSpPr>
        <p:spPr>
          <a:xfrm>
            <a:off x="5898561" y="136913"/>
            <a:ext cx="1852524" cy="661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600"/>
              <a:t>4:00 PM</a:t>
            </a:r>
          </a:p>
        </p:txBody>
      </p:sp>
      <p:sp>
        <p:nvSpPr>
          <p:cNvPr id="1616" name="Shape 1616"/>
          <p:cNvSpPr/>
          <p:nvPr/>
        </p:nvSpPr>
        <p:spPr>
          <a:xfrm>
            <a:off x="12095322" y="253618"/>
            <a:ext cx="963925" cy="406992"/>
          </a:xfrm>
          <a:prstGeom prst="roundRect">
            <a:avLst>
              <a:gd name="adj" fmla="val 6805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17" name="Shape 1617"/>
          <p:cNvSpPr/>
          <p:nvPr/>
        </p:nvSpPr>
        <p:spPr>
          <a:xfrm>
            <a:off x="12138162" y="296460"/>
            <a:ext cx="301277" cy="321309"/>
          </a:xfrm>
          <a:prstGeom prst="roundRect">
            <a:avLst>
              <a:gd name="adj" fmla="val 9192"/>
            </a:avLst>
          </a:prstGeom>
          <a:solidFill>
            <a:srgbClr val="01E6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622" name="Group 1622"/>
          <p:cNvGrpSpPr/>
          <p:nvPr/>
        </p:nvGrpSpPr>
        <p:grpSpPr>
          <a:xfrm>
            <a:off x="3091104" y="268185"/>
            <a:ext cx="510675" cy="397341"/>
            <a:chOff x="0" y="0"/>
            <a:chExt cx="510673" cy="397339"/>
          </a:xfrm>
        </p:grpSpPr>
        <p:sp>
          <p:nvSpPr>
            <p:cNvPr id="1618" name="Shape 1618"/>
            <p:cNvSpPr/>
            <p:nvPr/>
          </p:nvSpPr>
          <p:spPr>
            <a:xfrm>
              <a:off x="0" y="0"/>
              <a:ext cx="510674" cy="11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85682" y="147577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171364" y="292468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160044" y="315652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623" name="Shape 1623"/>
          <p:cNvSpPr/>
          <p:nvPr/>
        </p:nvSpPr>
        <p:spPr>
          <a:xfrm>
            <a:off x="13087987" y="367782"/>
            <a:ext cx="64262" cy="149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24" name="Shape 1624"/>
          <p:cNvSpPr/>
          <p:nvPr/>
        </p:nvSpPr>
        <p:spPr>
          <a:xfrm>
            <a:off x="5144474" y="1357048"/>
            <a:ext cx="3448473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Medical ID</a:t>
            </a:r>
          </a:p>
        </p:txBody>
      </p:sp>
      <p:sp>
        <p:nvSpPr>
          <p:cNvPr id="1625" name="Shape 1625"/>
          <p:cNvSpPr/>
          <p:nvPr/>
        </p:nvSpPr>
        <p:spPr>
          <a:xfrm>
            <a:off x="242086" y="84454"/>
            <a:ext cx="2624328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4000"/>
              <a:t>No Service</a:t>
            </a:r>
          </a:p>
        </p:txBody>
      </p:sp>
      <p:grpSp>
        <p:nvGrpSpPr>
          <p:cNvPr id="1628" name="Group 1628"/>
          <p:cNvGrpSpPr/>
          <p:nvPr/>
        </p:nvGrpSpPr>
        <p:grpSpPr>
          <a:xfrm>
            <a:off x="11497712" y="253618"/>
            <a:ext cx="274547" cy="428412"/>
            <a:chOff x="0" y="0"/>
            <a:chExt cx="274546" cy="428410"/>
          </a:xfrm>
        </p:grpSpPr>
        <p:sp>
          <p:nvSpPr>
            <p:cNvPr id="1626" name="Shape 1626"/>
            <p:cNvSpPr/>
            <p:nvPr/>
          </p:nvSpPr>
          <p:spPr>
            <a:xfrm>
              <a:off x="132939" y="0"/>
              <a:ext cx="141608" cy="428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4" y="3600"/>
                    <a:pt x="807" y="7200"/>
                    <a:pt x="1211" y="10800"/>
                  </a:cubicBezTo>
                  <a:cubicBezTo>
                    <a:pt x="1614" y="14400"/>
                    <a:pt x="2018" y="18000"/>
                    <a:pt x="2421" y="21600"/>
                  </a:cubicBezTo>
                  <a:lnTo>
                    <a:pt x="21600" y="15144"/>
                  </a:lnTo>
                  <a:lnTo>
                    <a:pt x="2827" y="10249"/>
                  </a:lnTo>
                  <a:lnTo>
                    <a:pt x="19679" y="52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97979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0" y="82025"/>
              <a:ext cx="154820" cy="270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824"/>
                  </a:lnTo>
                  <a:lnTo>
                    <a:pt x="345" y="21600"/>
                  </a:lnTo>
                </a:path>
              </a:pathLst>
            </a:custGeom>
            <a:noFill/>
            <a:ln w="25400" cap="flat">
              <a:solidFill>
                <a:srgbClr val="9B9B9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629" name="Shape 1629"/>
          <p:cNvSpPr/>
          <p:nvPr/>
        </p:nvSpPr>
        <p:spPr>
          <a:xfrm>
            <a:off x="13257071" y="245982"/>
            <a:ext cx="238053" cy="414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93"/>
                </a:moveTo>
                <a:lnTo>
                  <a:pt x="16012" y="0"/>
                </a:lnTo>
                <a:lnTo>
                  <a:pt x="12292" y="8080"/>
                </a:lnTo>
                <a:lnTo>
                  <a:pt x="21600" y="8694"/>
                </a:lnTo>
                <a:lnTo>
                  <a:pt x="5079" y="21600"/>
                </a:lnTo>
                <a:lnTo>
                  <a:pt x="9104" y="12311"/>
                </a:lnTo>
                <a:lnTo>
                  <a:pt x="0" y="11793"/>
                </a:lnTo>
                <a:close/>
              </a:path>
            </a:pathLst>
          </a:custGeom>
          <a:solidFill>
            <a:srgbClr val="000000">
              <a:alpha val="58361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0" name="Shape 1630"/>
          <p:cNvSpPr/>
          <p:nvPr/>
        </p:nvSpPr>
        <p:spPr>
          <a:xfrm>
            <a:off x="6009880" y="4970600"/>
            <a:ext cx="1717660" cy="1797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1" y="0"/>
                </a:moveTo>
                <a:lnTo>
                  <a:pt x="8771" y="7417"/>
                </a:lnTo>
                <a:lnTo>
                  <a:pt x="2079" y="3668"/>
                </a:lnTo>
                <a:lnTo>
                  <a:pt x="25" y="7007"/>
                </a:lnTo>
                <a:lnTo>
                  <a:pt x="6768" y="10788"/>
                </a:lnTo>
                <a:lnTo>
                  <a:pt x="0" y="14529"/>
                </a:lnTo>
                <a:lnTo>
                  <a:pt x="2029" y="17875"/>
                </a:lnTo>
                <a:lnTo>
                  <a:pt x="8771" y="14159"/>
                </a:lnTo>
                <a:lnTo>
                  <a:pt x="8771" y="21600"/>
                </a:lnTo>
                <a:lnTo>
                  <a:pt x="12829" y="21600"/>
                </a:lnTo>
                <a:lnTo>
                  <a:pt x="12829" y="14191"/>
                </a:lnTo>
                <a:lnTo>
                  <a:pt x="19521" y="17940"/>
                </a:lnTo>
                <a:lnTo>
                  <a:pt x="21575" y="14601"/>
                </a:lnTo>
                <a:lnTo>
                  <a:pt x="14824" y="10812"/>
                </a:lnTo>
                <a:lnTo>
                  <a:pt x="21600" y="7079"/>
                </a:lnTo>
                <a:lnTo>
                  <a:pt x="19571" y="3725"/>
                </a:lnTo>
                <a:lnTo>
                  <a:pt x="12829" y="7449"/>
                </a:lnTo>
                <a:lnTo>
                  <a:pt x="12829" y="0"/>
                </a:lnTo>
                <a:lnTo>
                  <a:pt x="8771" y="0"/>
                </a:lnTo>
                <a:close/>
              </a:path>
            </a:pathLst>
          </a:custGeom>
          <a:ln w="50800">
            <a:solidFill>
              <a:srgbClr val="FD0C3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1" name="Shape 1631"/>
          <p:cNvSpPr/>
          <p:nvPr/>
        </p:nvSpPr>
        <p:spPr>
          <a:xfrm>
            <a:off x="8090502" y="22574174"/>
            <a:ext cx="957896" cy="1002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71" y="0"/>
                </a:moveTo>
                <a:lnTo>
                  <a:pt x="8771" y="7417"/>
                </a:lnTo>
                <a:lnTo>
                  <a:pt x="2079" y="3668"/>
                </a:lnTo>
                <a:lnTo>
                  <a:pt x="25" y="7007"/>
                </a:lnTo>
                <a:lnTo>
                  <a:pt x="6768" y="10788"/>
                </a:lnTo>
                <a:lnTo>
                  <a:pt x="0" y="14529"/>
                </a:lnTo>
                <a:lnTo>
                  <a:pt x="2029" y="17875"/>
                </a:lnTo>
                <a:lnTo>
                  <a:pt x="8771" y="14159"/>
                </a:lnTo>
                <a:lnTo>
                  <a:pt x="8771" y="21600"/>
                </a:lnTo>
                <a:lnTo>
                  <a:pt x="12829" y="21600"/>
                </a:lnTo>
                <a:lnTo>
                  <a:pt x="12829" y="14191"/>
                </a:lnTo>
                <a:lnTo>
                  <a:pt x="19521" y="17940"/>
                </a:lnTo>
                <a:lnTo>
                  <a:pt x="21575" y="14601"/>
                </a:lnTo>
                <a:lnTo>
                  <a:pt x="14824" y="10812"/>
                </a:lnTo>
                <a:lnTo>
                  <a:pt x="21600" y="7079"/>
                </a:lnTo>
                <a:lnTo>
                  <a:pt x="19571" y="3725"/>
                </a:lnTo>
                <a:lnTo>
                  <a:pt x="12829" y="7449"/>
                </a:lnTo>
                <a:lnTo>
                  <a:pt x="12829" y="0"/>
                </a:lnTo>
                <a:lnTo>
                  <a:pt x="8771" y="0"/>
                </a:lnTo>
                <a:close/>
              </a:path>
            </a:pathLst>
          </a:custGeom>
          <a:solidFill>
            <a:srgbClr val="FD0C3D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2" name="Shape 1632"/>
          <p:cNvSpPr/>
          <p:nvPr/>
        </p:nvSpPr>
        <p:spPr>
          <a:xfrm>
            <a:off x="3701286" y="7624979"/>
            <a:ext cx="6307328" cy="1641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10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10200"/>
              <a:t>Medical ID</a:t>
            </a:r>
          </a:p>
        </p:txBody>
      </p:sp>
      <p:sp>
        <p:nvSpPr>
          <p:cNvPr id="1633" name="Shape 1633"/>
          <p:cNvSpPr/>
          <p:nvPr/>
        </p:nvSpPr>
        <p:spPr>
          <a:xfrm>
            <a:off x="356810" y="10161190"/>
            <a:ext cx="13002380" cy="3653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>
            <a:lvl1pPr>
              <a:lnSpc>
                <a:spcPct val="110000"/>
              </a:lnSpc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A Medical ID provides medical information about you that may be important in an emergency, like allergies and medical conditions.</a:t>
            </a:r>
          </a:p>
        </p:txBody>
      </p:sp>
      <p:sp>
        <p:nvSpPr>
          <p:cNvPr id="1634" name="Shape 1634"/>
          <p:cNvSpPr/>
          <p:nvPr/>
        </p:nvSpPr>
        <p:spPr>
          <a:xfrm>
            <a:off x="804329" y="14904228"/>
            <a:ext cx="12064501" cy="2747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>
            <a:lvl1pPr>
              <a:lnSpc>
                <a:spcPct val="110000"/>
              </a:lnSpc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5400"/>
              <a:t>The Medical ID can be accessed from the emergency dialer without unlocking your phone.</a:t>
            </a:r>
          </a:p>
        </p:txBody>
      </p:sp>
      <p:sp>
        <p:nvSpPr>
          <p:cNvPr id="1635" name="Shape 1635"/>
          <p:cNvSpPr/>
          <p:nvPr/>
        </p:nvSpPr>
        <p:spPr>
          <a:xfrm>
            <a:off x="804329" y="18172774"/>
            <a:ext cx="12064501" cy="98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>
            <a:lvl1pPr>
              <a:lnSpc>
                <a:spcPct val="110000"/>
              </a:lnSpc>
              <a:defRPr sz="5600">
                <a:solidFill>
                  <a:srgbClr val="FD01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D0155"/>
                </a:solidFill>
              </a:rPr>
              <a:t>Create Medical ID</a:t>
            </a:r>
          </a:p>
        </p:txBody>
      </p:sp>
      <p:sp>
        <p:nvSpPr>
          <p:cNvPr id="1636" name="Shape 1636"/>
          <p:cNvSpPr/>
          <p:nvPr/>
        </p:nvSpPr>
        <p:spPr>
          <a:xfrm>
            <a:off x="639435" y="23747172"/>
            <a:ext cx="2054394" cy="61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3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929292"/>
                </a:solidFill>
              </a:rPr>
              <a:t>Dashboard</a:t>
            </a:r>
          </a:p>
        </p:txBody>
      </p:sp>
      <p:sp>
        <p:nvSpPr>
          <p:cNvPr id="1637" name="Shape 1637"/>
          <p:cNvSpPr/>
          <p:nvPr/>
        </p:nvSpPr>
        <p:spPr>
          <a:xfrm>
            <a:off x="4160878" y="23747172"/>
            <a:ext cx="1913043" cy="61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3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929292"/>
                </a:solidFill>
              </a:rPr>
              <a:t>My Health</a:t>
            </a:r>
          </a:p>
        </p:txBody>
      </p:sp>
      <p:sp>
        <p:nvSpPr>
          <p:cNvPr id="1638" name="Shape 1638"/>
          <p:cNvSpPr/>
          <p:nvPr/>
        </p:nvSpPr>
        <p:spPr>
          <a:xfrm>
            <a:off x="7549217" y="23747172"/>
            <a:ext cx="1997625" cy="61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3000">
                <a:solidFill>
                  <a:srgbClr val="FF01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014E"/>
                </a:solidFill>
              </a:rPr>
              <a:t>Medical ID</a:t>
            </a:r>
          </a:p>
        </p:txBody>
      </p:sp>
      <p:sp>
        <p:nvSpPr>
          <p:cNvPr id="1639" name="Shape 1639"/>
          <p:cNvSpPr/>
          <p:nvPr/>
        </p:nvSpPr>
        <p:spPr>
          <a:xfrm>
            <a:off x="11189080" y="23747172"/>
            <a:ext cx="1581193" cy="61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3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929292"/>
                </a:solidFill>
              </a:rPr>
              <a:t>Sources</a:t>
            </a:r>
          </a:p>
        </p:txBody>
      </p:sp>
      <p:sp>
        <p:nvSpPr>
          <p:cNvPr id="1640" name="Shape 1640"/>
          <p:cNvSpPr/>
          <p:nvPr/>
        </p:nvSpPr>
        <p:spPr>
          <a:xfrm>
            <a:off x="1088639" y="22634429"/>
            <a:ext cx="1198827" cy="852428"/>
          </a:xfrm>
          <a:prstGeom prst="roundRect">
            <a:avLst>
              <a:gd name="adj" fmla="val 6418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1" name="Shape 1641"/>
          <p:cNvSpPr/>
          <p:nvPr/>
        </p:nvSpPr>
        <p:spPr>
          <a:xfrm>
            <a:off x="1210550" y="23226990"/>
            <a:ext cx="117680" cy="117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2" name="Shape 1642"/>
          <p:cNvSpPr/>
          <p:nvPr/>
        </p:nvSpPr>
        <p:spPr>
          <a:xfrm>
            <a:off x="1472952" y="22884260"/>
            <a:ext cx="117680" cy="117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3" name="Shape 1643"/>
          <p:cNvSpPr/>
          <p:nvPr/>
        </p:nvSpPr>
        <p:spPr>
          <a:xfrm>
            <a:off x="1783550" y="22771803"/>
            <a:ext cx="117679" cy="117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4" name="Shape 1644"/>
          <p:cNvSpPr/>
          <p:nvPr/>
        </p:nvSpPr>
        <p:spPr>
          <a:xfrm>
            <a:off x="2040596" y="23082401"/>
            <a:ext cx="117680" cy="117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Shape 1645"/>
          <p:cNvSpPr/>
          <p:nvPr/>
        </p:nvSpPr>
        <p:spPr>
          <a:xfrm flipH="1" flipV="1">
            <a:off x="1881376" y="22877988"/>
            <a:ext cx="172528" cy="193948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6" name="Shape 1646"/>
          <p:cNvSpPr/>
          <p:nvPr/>
        </p:nvSpPr>
        <p:spPr>
          <a:xfrm flipV="1">
            <a:off x="1297666" y="22985090"/>
            <a:ext cx="215369" cy="258210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7" name="Shape 1647"/>
          <p:cNvSpPr/>
          <p:nvPr/>
        </p:nvSpPr>
        <p:spPr>
          <a:xfrm flipV="1">
            <a:off x="1601788" y="22852645"/>
            <a:ext cx="170605" cy="85683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8" name="Shape 1648"/>
          <p:cNvSpPr/>
          <p:nvPr/>
        </p:nvSpPr>
        <p:spPr>
          <a:xfrm>
            <a:off x="4560647" y="22613092"/>
            <a:ext cx="1134620" cy="906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6" y="0"/>
                </a:moveTo>
                <a:cubicBezTo>
                  <a:pt x="620" y="0"/>
                  <a:pt x="446" y="96"/>
                  <a:pt x="312" y="263"/>
                </a:cubicBezTo>
                <a:cubicBezTo>
                  <a:pt x="179" y="431"/>
                  <a:pt x="102" y="649"/>
                  <a:pt x="102" y="893"/>
                </a:cubicBezTo>
                <a:lnTo>
                  <a:pt x="0" y="19399"/>
                </a:lnTo>
                <a:cubicBezTo>
                  <a:pt x="0" y="20006"/>
                  <a:pt x="197" y="20556"/>
                  <a:pt x="515" y="20955"/>
                </a:cubicBezTo>
                <a:cubicBezTo>
                  <a:pt x="834" y="21353"/>
                  <a:pt x="1274" y="21600"/>
                  <a:pt x="1759" y="21600"/>
                </a:cubicBezTo>
                <a:lnTo>
                  <a:pt x="19841" y="21600"/>
                </a:lnTo>
                <a:cubicBezTo>
                  <a:pt x="20326" y="21600"/>
                  <a:pt x="20766" y="21353"/>
                  <a:pt x="21085" y="20955"/>
                </a:cubicBezTo>
                <a:cubicBezTo>
                  <a:pt x="21403" y="20556"/>
                  <a:pt x="21600" y="20006"/>
                  <a:pt x="21600" y="19399"/>
                </a:cubicBezTo>
                <a:lnTo>
                  <a:pt x="21600" y="3988"/>
                </a:lnTo>
                <a:cubicBezTo>
                  <a:pt x="21600" y="3381"/>
                  <a:pt x="21403" y="2831"/>
                  <a:pt x="21085" y="2432"/>
                </a:cubicBezTo>
                <a:cubicBezTo>
                  <a:pt x="20766" y="2033"/>
                  <a:pt x="20326" y="1787"/>
                  <a:pt x="19841" y="1787"/>
                </a:cubicBezTo>
                <a:lnTo>
                  <a:pt x="7922" y="1787"/>
                </a:lnTo>
                <a:lnTo>
                  <a:pt x="6944" y="893"/>
                </a:lnTo>
                <a:cubicBezTo>
                  <a:pt x="6779" y="640"/>
                  <a:pt x="6578" y="427"/>
                  <a:pt x="6352" y="263"/>
                </a:cubicBezTo>
                <a:cubicBezTo>
                  <a:pt x="6194" y="149"/>
                  <a:pt x="6025" y="61"/>
                  <a:pt x="5849" y="0"/>
                </a:cubicBezTo>
                <a:lnTo>
                  <a:pt x="816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9" name="Shape 1649"/>
          <p:cNvSpPr/>
          <p:nvPr/>
        </p:nvSpPr>
        <p:spPr>
          <a:xfrm rot="10800000" flipH="1">
            <a:off x="4872184" y="22947163"/>
            <a:ext cx="525136" cy="476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7" h="20773" extrusionOk="0">
                <a:moveTo>
                  <a:pt x="9454" y="0"/>
                </a:moveTo>
                <a:cubicBezTo>
                  <a:pt x="12201" y="923"/>
                  <a:pt x="14659" y="2794"/>
                  <a:pt x="16518" y="5377"/>
                </a:cubicBezTo>
                <a:cubicBezTo>
                  <a:pt x="20099" y="10354"/>
                  <a:pt x="20268" y="17583"/>
                  <a:pt x="16025" y="20135"/>
                </a:cubicBezTo>
                <a:cubicBezTo>
                  <a:pt x="13589" y="21600"/>
                  <a:pt x="10618" y="20457"/>
                  <a:pt x="9360" y="17571"/>
                </a:cubicBezTo>
                <a:cubicBezTo>
                  <a:pt x="8324" y="19868"/>
                  <a:pt x="6067" y="20969"/>
                  <a:pt x="3977" y="20196"/>
                </a:cubicBezTo>
                <a:cubicBezTo>
                  <a:pt x="-791" y="18433"/>
                  <a:pt x="-1332" y="10480"/>
                  <a:pt x="2678" y="5021"/>
                </a:cubicBezTo>
                <a:cubicBezTo>
                  <a:pt x="4469" y="2584"/>
                  <a:pt x="6827" y="836"/>
                  <a:pt x="9454" y="0"/>
                </a:cubicBezTo>
                <a:close/>
              </a:path>
            </a:pathLst>
          </a:custGeom>
          <a:solidFill>
            <a:srgbClr val="92929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0" name="Shape 1650"/>
          <p:cNvSpPr/>
          <p:nvPr/>
        </p:nvSpPr>
        <p:spPr>
          <a:xfrm>
            <a:off x="4559547" y="22801859"/>
            <a:ext cx="1137128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1" name="Shape 1651"/>
          <p:cNvSpPr/>
          <p:nvPr/>
        </p:nvSpPr>
        <p:spPr>
          <a:xfrm flipV="1">
            <a:off x="11966800" y="22547326"/>
            <a:ext cx="1" cy="673463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2" name="Shape 1652"/>
          <p:cNvSpPr/>
          <p:nvPr/>
        </p:nvSpPr>
        <p:spPr>
          <a:xfrm flipH="1" flipV="1">
            <a:off x="11816855" y="23070843"/>
            <a:ext cx="153497" cy="15349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3" name="Shape 1653"/>
          <p:cNvSpPr/>
          <p:nvPr/>
        </p:nvSpPr>
        <p:spPr>
          <a:xfrm flipV="1">
            <a:off x="11966799" y="23070843"/>
            <a:ext cx="153497" cy="153497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4" name="Shape 1654"/>
          <p:cNvSpPr/>
          <p:nvPr/>
        </p:nvSpPr>
        <p:spPr>
          <a:xfrm rot="10800000">
            <a:off x="11435606" y="22762640"/>
            <a:ext cx="1071908" cy="821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8" h="20095" extrusionOk="0">
                <a:moveTo>
                  <a:pt x="7539" y="19242"/>
                </a:moveTo>
                <a:cubicBezTo>
                  <a:pt x="4676" y="21346"/>
                  <a:pt x="1011" y="19377"/>
                  <a:pt x="180" y="15276"/>
                </a:cubicBezTo>
                <a:cubicBezTo>
                  <a:pt x="-697" y="10951"/>
                  <a:pt x="1782" y="7304"/>
                  <a:pt x="4372" y="4632"/>
                </a:cubicBezTo>
                <a:cubicBezTo>
                  <a:pt x="6030" y="2921"/>
                  <a:pt x="7824" y="1376"/>
                  <a:pt x="9801" y="0"/>
                </a:cubicBezTo>
                <a:cubicBezTo>
                  <a:pt x="11627" y="1299"/>
                  <a:pt x="13381" y="2618"/>
                  <a:pt x="15091" y="3968"/>
                </a:cubicBezTo>
                <a:cubicBezTo>
                  <a:pt x="17482" y="5855"/>
                  <a:pt x="20010" y="8135"/>
                  <a:pt x="20364" y="11825"/>
                </a:cubicBezTo>
                <a:cubicBezTo>
                  <a:pt x="20903" y="17440"/>
                  <a:pt x="16377" y="21600"/>
                  <a:pt x="12413" y="19139"/>
                </a:cubicBezTo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/>
          <p:nvPr/>
        </p:nvSpPr>
        <p:spPr>
          <a:xfrm>
            <a:off x="-34059" y="55053"/>
            <a:ext cx="13848380" cy="2433373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59" name="Group 1659"/>
          <p:cNvGrpSpPr/>
          <p:nvPr/>
        </p:nvGrpSpPr>
        <p:grpSpPr>
          <a:xfrm>
            <a:off x="458425" y="2124346"/>
            <a:ext cx="2958319" cy="1542280"/>
            <a:chOff x="0" y="0"/>
            <a:chExt cx="2958317" cy="1542278"/>
          </a:xfrm>
        </p:grpSpPr>
        <p:sp>
          <p:nvSpPr>
            <p:cNvPr id="1657" name="Shape 1657"/>
            <p:cNvSpPr/>
            <p:nvPr/>
          </p:nvSpPr>
          <p:spPr>
            <a:xfrm>
              <a:off x="251879" y="0"/>
              <a:ext cx="2706439" cy="1542279"/>
            </a:xfrm>
            <a:prstGeom prst="roundRect">
              <a:avLst>
                <a:gd name="adj" fmla="val 29644"/>
              </a:avLst>
            </a:prstGeom>
            <a:solidFill>
              <a:srgbClr val="E6E5EB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99887" tIns="299887" rIns="299887" bIns="299887" numCol="1" anchor="ctr">
              <a:noAutofit/>
            </a:bodyPr>
            <a:lstStyle>
              <a:lvl1pPr algn="l">
                <a:defRPr sz="5400">
                  <a:solidFill>
                    <a:srgbClr val="23232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232323"/>
                  </a:solidFill>
                </a:rPr>
                <a:t>Hello</a:t>
              </a:r>
            </a:p>
          </p:txBody>
        </p:sp>
        <p:sp>
          <p:nvSpPr>
            <p:cNvPr id="1658" name="Shape 1658"/>
            <p:cNvSpPr/>
            <p:nvPr/>
          </p:nvSpPr>
          <p:spPr>
            <a:xfrm flipH="1">
              <a:off x="0" y="798927"/>
              <a:ext cx="608183" cy="70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02" extrusionOk="0">
                  <a:moveTo>
                    <a:pt x="21600" y="18484"/>
                  </a:moveTo>
                  <a:cubicBezTo>
                    <a:pt x="21600" y="18484"/>
                    <a:pt x="16561" y="16058"/>
                    <a:pt x="14625" y="13158"/>
                  </a:cubicBezTo>
                  <a:cubicBezTo>
                    <a:pt x="12690" y="10258"/>
                    <a:pt x="12376" y="3940"/>
                    <a:pt x="12645" y="611"/>
                  </a:cubicBezTo>
                  <a:cubicBezTo>
                    <a:pt x="12915" y="-2717"/>
                    <a:pt x="0" y="8631"/>
                    <a:pt x="0" y="8631"/>
                  </a:cubicBezTo>
                  <a:lnTo>
                    <a:pt x="2970" y="12803"/>
                  </a:lnTo>
                  <a:cubicBezTo>
                    <a:pt x="2970" y="12803"/>
                    <a:pt x="12847" y="18883"/>
                    <a:pt x="21600" y="18484"/>
                  </a:cubicBezTo>
                  <a:close/>
                </a:path>
              </a:pathLst>
            </a:custGeom>
            <a:solidFill>
              <a:srgbClr val="E6E5EB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1478017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660" name="Shape 1660"/>
          <p:cNvSpPr/>
          <p:nvPr/>
        </p:nvSpPr>
        <p:spPr>
          <a:xfrm>
            <a:off x="-17994" y="11550263"/>
            <a:ext cx="13730568" cy="3594426"/>
          </a:xfrm>
          <a:prstGeom prst="rect">
            <a:avLst/>
          </a:prstGeom>
          <a:solidFill>
            <a:srgbClr val="F7F7F7"/>
          </a:solidFill>
          <a:ln w="50800">
            <a:solidFill>
              <a:srgbClr val="DEDEDE"/>
            </a:solidFill>
            <a:miter lim="400000"/>
          </a:ln>
        </p:spPr>
        <p:txBody>
          <a:bodyPr lIns="385569" tIns="385569" rIns="385569" bIns="385569"/>
          <a:lstStyle/>
          <a:p>
            <a:pPr lvl="0" algn="l">
              <a:lnSpc>
                <a:spcPct val="120000"/>
              </a:lnSpc>
              <a:defRPr sz="5400">
                <a:solidFill>
                  <a:srgbClr val="479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661" name="Shape 1661"/>
          <p:cNvSpPr/>
          <p:nvPr/>
        </p:nvSpPr>
        <p:spPr>
          <a:xfrm>
            <a:off x="-82256" y="15105192"/>
            <a:ext cx="13794829" cy="9275095"/>
          </a:xfrm>
          <a:prstGeom prst="rect">
            <a:avLst/>
          </a:prstGeom>
          <a:solidFill>
            <a:srgbClr val="D9DCD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62" name="Shape 1662"/>
          <p:cNvSpPr/>
          <p:nvPr/>
        </p:nvSpPr>
        <p:spPr>
          <a:xfrm>
            <a:off x="174791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Q</a:t>
            </a:r>
          </a:p>
        </p:txBody>
      </p:sp>
      <p:sp>
        <p:nvSpPr>
          <p:cNvPr id="1663" name="Shape 1663"/>
          <p:cNvSpPr/>
          <p:nvPr/>
        </p:nvSpPr>
        <p:spPr>
          <a:xfrm>
            <a:off x="1545706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W</a:t>
            </a:r>
          </a:p>
        </p:txBody>
      </p:sp>
      <p:sp>
        <p:nvSpPr>
          <p:cNvPr id="1664" name="Shape 1664"/>
          <p:cNvSpPr/>
          <p:nvPr/>
        </p:nvSpPr>
        <p:spPr>
          <a:xfrm>
            <a:off x="2916620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E</a:t>
            </a:r>
          </a:p>
        </p:txBody>
      </p:sp>
      <p:sp>
        <p:nvSpPr>
          <p:cNvPr id="1665" name="Shape 1665"/>
          <p:cNvSpPr/>
          <p:nvPr/>
        </p:nvSpPr>
        <p:spPr>
          <a:xfrm>
            <a:off x="4287535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R</a:t>
            </a:r>
          </a:p>
        </p:txBody>
      </p:sp>
      <p:sp>
        <p:nvSpPr>
          <p:cNvPr id="1666" name="Shape 1666"/>
          <p:cNvSpPr/>
          <p:nvPr/>
        </p:nvSpPr>
        <p:spPr>
          <a:xfrm>
            <a:off x="5658449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T</a:t>
            </a:r>
          </a:p>
        </p:txBody>
      </p:sp>
      <p:sp>
        <p:nvSpPr>
          <p:cNvPr id="1667" name="Shape 1667"/>
          <p:cNvSpPr/>
          <p:nvPr/>
        </p:nvSpPr>
        <p:spPr>
          <a:xfrm>
            <a:off x="7007943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Y</a:t>
            </a:r>
          </a:p>
        </p:txBody>
      </p:sp>
      <p:sp>
        <p:nvSpPr>
          <p:cNvPr id="1668" name="Shape 1668"/>
          <p:cNvSpPr/>
          <p:nvPr/>
        </p:nvSpPr>
        <p:spPr>
          <a:xfrm>
            <a:off x="8378858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U</a:t>
            </a:r>
          </a:p>
        </p:txBody>
      </p:sp>
      <p:sp>
        <p:nvSpPr>
          <p:cNvPr id="1669" name="Shape 1669"/>
          <p:cNvSpPr/>
          <p:nvPr/>
        </p:nvSpPr>
        <p:spPr>
          <a:xfrm>
            <a:off x="9728352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I</a:t>
            </a:r>
          </a:p>
        </p:txBody>
      </p:sp>
      <p:sp>
        <p:nvSpPr>
          <p:cNvPr id="1670" name="Shape 1670"/>
          <p:cNvSpPr/>
          <p:nvPr/>
        </p:nvSpPr>
        <p:spPr>
          <a:xfrm>
            <a:off x="11099266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O</a:t>
            </a:r>
          </a:p>
        </p:txBody>
      </p:sp>
      <p:sp>
        <p:nvSpPr>
          <p:cNvPr id="1671" name="Shape 1671"/>
          <p:cNvSpPr/>
          <p:nvPr/>
        </p:nvSpPr>
        <p:spPr>
          <a:xfrm>
            <a:off x="12448761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P</a:t>
            </a:r>
          </a:p>
        </p:txBody>
      </p:sp>
      <p:sp>
        <p:nvSpPr>
          <p:cNvPr id="1672" name="Shape 1672"/>
          <p:cNvSpPr/>
          <p:nvPr/>
        </p:nvSpPr>
        <p:spPr>
          <a:xfrm>
            <a:off x="838828" y="17868442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A</a:t>
            </a:r>
          </a:p>
        </p:txBody>
      </p:sp>
      <p:sp>
        <p:nvSpPr>
          <p:cNvPr id="1673" name="Shape 1673"/>
          <p:cNvSpPr/>
          <p:nvPr/>
        </p:nvSpPr>
        <p:spPr>
          <a:xfrm>
            <a:off x="2209742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S</a:t>
            </a:r>
          </a:p>
        </p:txBody>
      </p:sp>
      <p:sp>
        <p:nvSpPr>
          <p:cNvPr id="1674" name="Shape 1674"/>
          <p:cNvSpPr/>
          <p:nvPr/>
        </p:nvSpPr>
        <p:spPr>
          <a:xfrm>
            <a:off x="3580657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D</a:t>
            </a:r>
          </a:p>
        </p:txBody>
      </p:sp>
      <p:sp>
        <p:nvSpPr>
          <p:cNvPr id="1675" name="Shape 1675"/>
          <p:cNvSpPr/>
          <p:nvPr/>
        </p:nvSpPr>
        <p:spPr>
          <a:xfrm>
            <a:off x="4951571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F</a:t>
            </a:r>
          </a:p>
        </p:txBody>
      </p:sp>
      <p:sp>
        <p:nvSpPr>
          <p:cNvPr id="1676" name="Shape 1676"/>
          <p:cNvSpPr/>
          <p:nvPr/>
        </p:nvSpPr>
        <p:spPr>
          <a:xfrm>
            <a:off x="6322486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G</a:t>
            </a:r>
          </a:p>
        </p:txBody>
      </p:sp>
      <p:sp>
        <p:nvSpPr>
          <p:cNvPr id="1677" name="Shape 1677"/>
          <p:cNvSpPr/>
          <p:nvPr/>
        </p:nvSpPr>
        <p:spPr>
          <a:xfrm>
            <a:off x="7671980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H</a:t>
            </a:r>
          </a:p>
        </p:txBody>
      </p:sp>
      <p:sp>
        <p:nvSpPr>
          <p:cNvPr id="1678" name="Shape 1678"/>
          <p:cNvSpPr/>
          <p:nvPr/>
        </p:nvSpPr>
        <p:spPr>
          <a:xfrm>
            <a:off x="9042895" y="17868442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J</a:t>
            </a:r>
          </a:p>
        </p:txBody>
      </p:sp>
      <p:sp>
        <p:nvSpPr>
          <p:cNvPr id="1679" name="Shape 1679"/>
          <p:cNvSpPr/>
          <p:nvPr/>
        </p:nvSpPr>
        <p:spPr>
          <a:xfrm>
            <a:off x="10392388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K</a:t>
            </a:r>
          </a:p>
        </p:txBody>
      </p:sp>
      <p:sp>
        <p:nvSpPr>
          <p:cNvPr id="1680" name="Shape 1680"/>
          <p:cNvSpPr/>
          <p:nvPr/>
        </p:nvSpPr>
        <p:spPr>
          <a:xfrm>
            <a:off x="11763303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L</a:t>
            </a:r>
          </a:p>
        </p:txBody>
      </p:sp>
      <p:sp>
        <p:nvSpPr>
          <p:cNvPr id="1681" name="Shape 1681"/>
          <p:cNvSpPr/>
          <p:nvPr/>
        </p:nvSpPr>
        <p:spPr>
          <a:xfrm>
            <a:off x="2209742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Z</a:t>
            </a:r>
          </a:p>
        </p:txBody>
      </p:sp>
      <p:sp>
        <p:nvSpPr>
          <p:cNvPr id="1682" name="Shape 1682"/>
          <p:cNvSpPr/>
          <p:nvPr/>
        </p:nvSpPr>
        <p:spPr>
          <a:xfrm>
            <a:off x="3580657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X</a:t>
            </a:r>
          </a:p>
        </p:txBody>
      </p:sp>
      <p:sp>
        <p:nvSpPr>
          <p:cNvPr id="1683" name="Shape 1683"/>
          <p:cNvSpPr/>
          <p:nvPr/>
        </p:nvSpPr>
        <p:spPr>
          <a:xfrm>
            <a:off x="4951571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C</a:t>
            </a:r>
          </a:p>
        </p:txBody>
      </p:sp>
      <p:sp>
        <p:nvSpPr>
          <p:cNvPr id="1684" name="Shape 1684"/>
          <p:cNvSpPr/>
          <p:nvPr/>
        </p:nvSpPr>
        <p:spPr>
          <a:xfrm>
            <a:off x="6322486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V</a:t>
            </a:r>
          </a:p>
        </p:txBody>
      </p:sp>
      <p:sp>
        <p:nvSpPr>
          <p:cNvPr id="1685" name="Shape 1685"/>
          <p:cNvSpPr/>
          <p:nvPr/>
        </p:nvSpPr>
        <p:spPr>
          <a:xfrm>
            <a:off x="7671980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B</a:t>
            </a:r>
          </a:p>
        </p:txBody>
      </p:sp>
      <p:sp>
        <p:nvSpPr>
          <p:cNvPr id="1686" name="Shape 1686"/>
          <p:cNvSpPr/>
          <p:nvPr/>
        </p:nvSpPr>
        <p:spPr>
          <a:xfrm>
            <a:off x="9042895" y="20160440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N</a:t>
            </a:r>
          </a:p>
        </p:txBody>
      </p:sp>
      <p:sp>
        <p:nvSpPr>
          <p:cNvPr id="1687" name="Shape 1687"/>
          <p:cNvSpPr/>
          <p:nvPr/>
        </p:nvSpPr>
        <p:spPr>
          <a:xfrm>
            <a:off x="10392388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44444"/>
                </a:solidFill>
              </a:rPr>
              <a:t>M</a:t>
            </a:r>
          </a:p>
        </p:txBody>
      </p:sp>
      <p:sp>
        <p:nvSpPr>
          <p:cNvPr id="1688" name="Shape 1688"/>
          <p:cNvSpPr/>
          <p:nvPr/>
        </p:nvSpPr>
        <p:spPr>
          <a:xfrm>
            <a:off x="3580657" y="22538120"/>
            <a:ext cx="6576106" cy="1606541"/>
          </a:xfrm>
          <a:prstGeom prst="roundRect">
            <a:avLst>
              <a:gd name="adj" fmla="val 8819"/>
            </a:avLst>
          </a:prstGeom>
          <a:solidFill>
            <a:srgbClr val="FCFDFD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space</a:t>
            </a:r>
          </a:p>
        </p:txBody>
      </p:sp>
      <p:sp>
        <p:nvSpPr>
          <p:cNvPr id="1689" name="Shape 1689"/>
          <p:cNvSpPr/>
          <p:nvPr/>
        </p:nvSpPr>
        <p:spPr>
          <a:xfrm>
            <a:off x="10392388" y="22538120"/>
            <a:ext cx="3148821" cy="1606541"/>
          </a:xfrm>
          <a:prstGeom prst="roundRect">
            <a:avLst>
              <a:gd name="adj" fmla="val 8819"/>
            </a:avLst>
          </a:prstGeom>
          <a:solidFill>
            <a:srgbClr val="C0C3C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return</a:t>
            </a:r>
          </a:p>
        </p:txBody>
      </p:sp>
      <p:sp>
        <p:nvSpPr>
          <p:cNvPr id="1690" name="Shape 1690"/>
          <p:cNvSpPr/>
          <p:nvPr/>
        </p:nvSpPr>
        <p:spPr>
          <a:xfrm>
            <a:off x="196212" y="22538120"/>
            <a:ext cx="3148820" cy="1606541"/>
          </a:xfrm>
          <a:prstGeom prst="roundRect">
            <a:avLst>
              <a:gd name="adj" fmla="val 8819"/>
            </a:avLst>
          </a:prstGeom>
          <a:solidFill>
            <a:srgbClr val="C0C3C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44444"/>
                </a:solidFill>
              </a:rPr>
              <a:t>.?123</a:t>
            </a:r>
          </a:p>
        </p:txBody>
      </p:sp>
      <p:sp>
        <p:nvSpPr>
          <p:cNvPr id="1691" name="Shape 1691"/>
          <p:cNvSpPr/>
          <p:nvPr/>
        </p:nvSpPr>
        <p:spPr>
          <a:xfrm>
            <a:off x="239053" y="20160440"/>
            <a:ext cx="1478018" cy="1670803"/>
          </a:xfrm>
          <a:prstGeom prst="roundRect">
            <a:avLst>
              <a:gd name="adj" fmla="val 9586"/>
            </a:avLst>
          </a:prstGeom>
          <a:solidFill>
            <a:srgbClr val="C0C3C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692" name="Shape 1692"/>
          <p:cNvSpPr/>
          <p:nvPr/>
        </p:nvSpPr>
        <p:spPr>
          <a:xfrm>
            <a:off x="12041770" y="20160440"/>
            <a:ext cx="1478018" cy="1670803"/>
          </a:xfrm>
          <a:prstGeom prst="roundRect">
            <a:avLst>
              <a:gd name="adj" fmla="val 9586"/>
            </a:avLst>
          </a:prstGeom>
          <a:solidFill>
            <a:srgbClr val="C0C3C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693" name="Shape 1693"/>
          <p:cNvSpPr/>
          <p:nvPr/>
        </p:nvSpPr>
        <p:spPr>
          <a:xfrm rot="16200000">
            <a:off x="624622" y="20653113"/>
            <a:ext cx="706879" cy="792561"/>
          </a:xfrm>
          <a:prstGeom prst="rightArrow">
            <a:avLst>
              <a:gd name="adj1" fmla="val 45565"/>
              <a:gd name="adj2" fmla="val 35547"/>
            </a:avLst>
          </a:prstGeom>
          <a:ln w="508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4" name="Shape 1694"/>
          <p:cNvSpPr/>
          <p:nvPr/>
        </p:nvSpPr>
        <p:spPr>
          <a:xfrm rot="10800000">
            <a:off x="12298817" y="20695953"/>
            <a:ext cx="921084" cy="642617"/>
          </a:xfrm>
          <a:prstGeom prst="rightArrow">
            <a:avLst>
              <a:gd name="adj1" fmla="val 100000"/>
              <a:gd name="adj2" fmla="val 32609"/>
            </a:avLst>
          </a:prstGeom>
          <a:ln w="50800">
            <a:solidFill>
              <a:srgbClr val="3C3C3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97" name="Group 1697"/>
          <p:cNvGrpSpPr/>
          <p:nvPr/>
        </p:nvGrpSpPr>
        <p:grpSpPr>
          <a:xfrm rot="2700000">
            <a:off x="12664456" y="20812157"/>
            <a:ext cx="447640" cy="447640"/>
            <a:chOff x="0" y="0"/>
            <a:chExt cx="447639" cy="447638"/>
          </a:xfrm>
        </p:grpSpPr>
        <p:sp>
          <p:nvSpPr>
            <p:cNvPr id="1695" name="Shape 1695"/>
            <p:cNvSpPr/>
            <p:nvPr/>
          </p:nvSpPr>
          <p:spPr>
            <a:xfrm flipH="1">
              <a:off x="226899" y="0"/>
              <a:ext cx="1780" cy="447639"/>
            </a:xfrm>
            <a:prstGeom prst="line">
              <a:avLst/>
            </a:prstGeom>
            <a:noFill/>
            <a:ln w="508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 flipV="1">
              <a:off x="-1" y="223345"/>
              <a:ext cx="447640" cy="1779"/>
            </a:xfrm>
            <a:prstGeom prst="line">
              <a:avLst/>
            </a:prstGeom>
            <a:noFill/>
            <a:ln w="50800" cap="flat">
              <a:solidFill>
                <a:srgbClr val="3C3C3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698" name="Shape 1698"/>
          <p:cNvSpPr/>
          <p:nvPr/>
        </p:nvSpPr>
        <p:spPr>
          <a:xfrm>
            <a:off x="-3211" y="13389519"/>
            <a:ext cx="4436854" cy="1670803"/>
          </a:xfrm>
          <a:prstGeom prst="rect">
            <a:avLst/>
          </a:prstGeom>
          <a:solidFill>
            <a:srgbClr val="7F878F">
              <a:alpha val="544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9" name="Shape 1699"/>
          <p:cNvSpPr/>
          <p:nvPr/>
        </p:nvSpPr>
        <p:spPr>
          <a:xfrm>
            <a:off x="4575312" y="13389519"/>
            <a:ext cx="4565376" cy="1670803"/>
          </a:xfrm>
          <a:prstGeom prst="rect">
            <a:avLst/>
          </a:prstGeom>
          <a:solidFill>
            <a:srgbClr val="7F878F">
              <a:alpha val="544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0" name="Shape 1700"/>
          <p:cNvSpPr/>
          <p:nvPr/>
        </p:nvSpPr>
        <p:spPr>
          <a:xfrm>
            <a:off x="9282358" y="13389519"/>
            <a:ext cx="4436853" cy="1670803"/>
          </a:xfrm>
          <a:prstGeom prst="rect">
            <a:avLst/>
          </a:prstGeom>
          <a:solidFill>
            <a:srgbClr val="7F878F">
              <a:alpha val="544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1" name="Shape 1701"/>
          <p:cNvSpPr/>
          <p:nvPr/>
        </p:nvSpPr>
        <p:spPr>
          <a:xfrm>
            <a:off x="1660192" y="13764708"/>
            <a:ext cx="1110047" cy="87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1702" name="Shape 1702"/>
          <p:cNvSpPr/>
          <p:nvPr/>
        </p:nvSpPr>
        <p:spPr>
          <a:xfrm>
            <a:off x="6387711" y="13764708"/>
            <a:ext cx="940578" cy="87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Ok</a:t>
            </a:r>
          </a:p>
        </p:txBody>
      </p:sp>
      <p:sp>
        <p:nvSpPr>
          <p:cNvPr id="1703" name="Shape 1703"/>
          <p:cNvSpPr/>
          <p:nvPr/>
        </p:nvSpPr>
        <p:spPr>
          <a:xfrm>
            <a:off x="11024704" y="13786128"/>
            <a:ext cx="952161" cy="877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No</a:t>
            </a:r>
          </a:p>
        </p:txBody>
      </p:sp>
      <p:sp>
        <p:nvSpPr>
          <p:cNvPr id="1704" name="Shape 1704"/>
          <p:cNvSpPr/>
          <p:nvPr/>
        </p:nvSpPr>
        <p:spPr>
          <a:xfrm>
            <a:off x="363381" y="11734369"/>
            <a:ext cx="7482005" cy="1503175"/>
          </a:xfrm>
          <a:prstGeom prst="roundRect">
            <a:avLst>
              <a:gd name="adj" fmla="val 29644"/>
            </a:avLst>
          </a:prstGeom>
          <a:solidFill>
            <a:srgbClr val="53585F">
              <a:alpha val="5021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5" name="Shape 1705"/>
          <p:cNvSpPr/>
          <p:nvPr/>
        </p:nvSpPr>
        <p:spPr>
          <a:xfrm>
            <a:off x="3676220" y="12504273"/>
            <a:ext cx="2400760" cy="1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Shape 1706"/>
          <p:cNvSpPr/>
          <p:nvPr/>
        </p:nvSpPr>
        <p:spPr>
          <a:xfrm>
            <a:off x="5565619" y="12146329"/>
            <a:ext cx="1" cy="715889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7" name="Shape 1707"/>
          <p:cNvSpPr/>
          <p:nvPr/>
        </p:nvSpPr>
        <p:spPr>
          <a:xfrm>
            <a:off x="5714913" y="12221767"/>
            <a:ext cx="1" cy="528378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Shape 1708"/>
          <p:cNvSpPr/>
          <p:nvPr/>
        </p:nvSpPr>
        <p:spPr>
          <a:xfrm>
            <a:off x="6091397" y="12304331"/>
            <a:ext cx="1" cy="39988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9" name="Shape 1709"/>
          <p:cNvSpPr/>
          <p:nvPr/>
        </p:nvSpPr>
        <p:spPr>
          <a:xfrm>
            <a:off x="6367101" y="12102585"/>
            <a:ext cx="1172633" cy="76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0:01</a:t>
            </a:r>
          </a:p>
        </p:txBody>
      </p:sp>
      <p:sp>
        <p:nvSpPr>
          <p:cNvPr id="1710" name="Shape 1710"/>
          <p:cNvSpPr/>
          <p:nvPr/>
        </p:nvSpPr>
        <p:spPr>
          <a:xfrm>
            <a:off x="8100286" y="8041100"/>
            <a:ext cx="5683912" cy="893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81" h="20967" extrusionOk="0">
                <a:moveTo>
                  <a:pt x="15562" y="0"/>
                </a:moveTo>
                <a:cubicBezTo>
                  <a:pt x="11579" y="0"/>
                  <a:pt x="7596" y="1023"/>
                  <a:pt x="4558" y="3071"/>
                </a:cubicBezTo>
                <a:cubicBezTo>
                  <a:pt x="-1519" y="7165"/>
                  <a:pt x="-1519" y="13804"/>
                  <a:pt x="4558" y="17898"/>
                </a:cubicBezTo>
                <a:cubicBezTo>
                  <a:pt x="8759" y="20729"/>
                  <a:pt x="14765" y="21600"/>
                  <a:pt x="20081" y="20516"/>
                </a:cubicBezTo>
                <a:lnTo>
                  <a:pt x="20081" y="453"/>
                </a:lnTo>
                <a:cubicBezTo>
                  <a:pt x="18609" y="152"/>
                  <a:pt x="17086" y="0"/>
                  <a:pt x="15562" y="0"/>
                </a:cubicBezTo>
                <a:close/>
              </a:path>
            </a:pathLst>
          </a:custGeom>
          <a:solidFill>
            <a:srgbClr val="53585F">
              <a:alpha val="49592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1" name="Shape 1711"/>
          <p:cNvSpPr/>
          <p:nvPr/>
        </p:nvSpPr>
        <p:spPr>
          <a:xfrm>
            <a:off x="8437185" y="11866685"/>
            <a:ext cx="1257513" cy="127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2" name="Shape 1712"/>
          <p:cNvSpPr/>
          <p:nvPr/>
        </p:nvSpPr>
        <p:spPr>
          <a:xfrm>
            <a:off x="11940310" y="8380916"/>
            <a:ext cx="1257513" cy="127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15" name="Group 1715"/>
          <p:cNvGrpSpPr/>
          <p:nvPr/>
        </p:nvGrpSpPr>
        <p:grpSpPr>
          <a:xfrm>
            <a:off x="8841024" y="12261039"/>
            <a:ext cx="449833" cy="471254"/>
            <a:chOff x="0" y="0"/>
            <a:chExt cx="449831" cy="471252"/>
          </a:xfrm>
        </p:grpSpPr>
        <p:sp>
          <p:nvSpPr>
            <p:cNvPr id="1713" name="Shape 1713"/>
            <p:cNvSpPr/>
            <p:nvPr/>
          </p:nvSpPr>
          <p:spPr>
            <a:xfrm flipH="1">
              <a:off x="-1" y="21420"/>
              <a:ext cx="449833" cy="449833"/>
            </a:xfrm>
            <a:prstGeom prst="line">
              <a:avLst/>
            </a:prstGeom>
            <a:noFill/>
            <a:ln w="508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0" y="0"/>
              <a:ext cx="449832" cy="449832"/>
            </a:xfrm>
            <a:prstGeom prst="line">
              <a:avLst/>
            </a:prstGeom>
            <a:noFill/>
            <a:ln w="508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719" name="Group 1719"/>
          <p:cNvGrpSpPr/>
          <p:nvPr/>
        </p:nvGrpSpPr>
        <p:grpSpPr>
          <a:xfrm>
            <a:off x="12350214" y="8696269"/>
            <a:ext cx="437706" cy="644472"/>
            <a:chOff x="0" y="0"/>
            <a:chExt cx="437705" cy="644471"/>
          </a:xfrm>
        </p:grpSpPr>
        <p:sp>
          <p:nvSpPr>
            <p:cNvPr id="1716" name="Shape 1716"/>
            <p:cNvSpPr/>
            <p:nvPr/>
          </p:nvSpPr>
          <p:spPr>
            <a:xfrm>
              <a:off x="202078" y="0"/>
              <a:ext cx="235628" cy="235627"/>
            </a:xfrm>
            <a:prstGeom prst="line">
              <a:avLst/>
            </a:prstGeom>
            <a:noFill/>
            <a:ln w="508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 flipH="1">
              <a:off x="0" y="-1"/>
              <a:ext cx="235627" cy="235628"/>
            </a:xfrm>
            <a:prstGeom prst="line">
              <a:avLst/>
            </a:prstGeom>
            <a:noFill/>
            <a:ln w="508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 flipH="1">
              <a:off x="214204" y="11063"/>
              <a:ext cx="1" cy="633409"/>
            </a:xfrm>
            <a:prstGeom prst="line">
              <a:avLst/>
            </a:prstGeom>
            <a:noFill/>
            <a:ln w="50800" cap="flat">
              <a:solidFill>
                <a:srgbClr val="ACACA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720" name="Shape 1720"/>
          <p:cNvSpPr/>
          <p:nvPr/>
        </p:nvSpPr>
        <p:spPr>
          <a:xfrm>
            <a:off x="11767070" y="11662496"/>
            <a:ext cx="1603990" cy="1626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52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1" name="Shape 1721"/>
          <p:cNvSpPr/>
          <p:nvPr/>
        </p:nvSpPr>
        <p:spPr>
          <a:xfrm>
            <a:off x="12166858" y="12066730"/>
            <a:ext cx="809192" cy="818091"/>
          </a:xfrm>
          <a:prstGeom prst="roundRect">
            <a:avLst>
              <a:gd name="adj" fmla="val 15931"/>
            </a:avLst>
          </a:prstGeom>
          <a:solidFill>
            <a:srgbClr val="C82506">
              <a:alpha val="4045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2" name="Shape 1722"/>
          <p:cNvSpPr/>
          <p:nvPr/>
        </p:nvSpPr>
        <p:spPr>
          <a:xfrm>
            <a:off x="35557" y="17992"/>
            <a:ext cx="13709148" cy="2774631"/>
          </a:xfrm>
          <a:prstGeom prst="rect">
            <a:avLst/>
          </a:prstGeom>
          <a:solidFill>
            <a:srgbClr val="F7F7F8"/>
          </a:solidFill>
          <a:ln w="3175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3" name="Shape 1723"/>
          <p:cNvSpPr/>
          <p:nvPr/>
        </p:nvSpPr>
        <p:spPr>
          <a:xfrm>
            <a:off x="314024" y="371431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4" name="Shape 1724"/>
          <p:cNvSpPr/>
          <p:nvPr/>
        </p:nvSpPr>
        <p:spPr>
          <a:xfrm>
            <a:off x="613912" y="371431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5" name="Shape 1725"/>
          <p:cNvSpPr/>
          <p:nvPr/>
        </p:nvSpPr>
        <p:spPr>
          <a:xfrm>
            <a:off x="913800" y="371431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6" name="Shape 1726"/>
          <p:cNvSpPr/>
          <p:nvPr/>
        </p:nvSpPr>
        <p:spPr>
          <a:xfrm>
            <a:off x="1213687" y="371431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27" name="Shape 1727"/>
          <p:cNvSpPr/>
          <p:nvPr/>
        </p:nvSpPr>
        <p:spPr>
          <a:xfrm>
            <a:off x="5898561" y="136913"/>
            <a:ext cx="1852524" cy="661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3600"/>
              <a:t>1:18 PM</a:t>
            </a:r>
          </a:p>
        </p:txBody>
      </p:sp>
      <p:sp>
        <p:nvSpPr>
          <p:cNvPr id="1728" name="Shape 1728"/>
          <p:cNvSpPr/>
          <p:nvPr/>
        </p:nvSpPr>
        <p:spPr>
          <a:xfrm>
            <a:off x="10924354" y="99780"/>
            <a:ext cx="1440180" cy="73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000"/>
              <a:t>100%</a:t>
            </a:r>
          </a:p>
        </p:txBody>
      </p:sp>
      <p:sp>
        <p:nvSpPr>
          <p:cNvPr id="1729" name="Shape 1729"/>
          <p:cNvSpPr/>
          <p:nvPr/>
        </p:nvSpPr>
        <p:spPr>
          <a:xfrm>
            <a:off x="12459471" y="275039"/>
            <a:ext cx="963925" cy="406991"/>
          </a:xfrm>
          <a:prstGeom prst="roundRect">
            <a:avLst>
              <a:gd name="adj" fmla="val 6805"/>
            </a:avLst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30" name="Shape 1730"/>
          <p:cNvSpPr/>
          <p:nvPr/>
        </p:nvSpPr>
        <p:spPr>
          <a:xfrm>
            <a:off x="12502312" y="317880"/>
            <a:ext cx="878243" cy="321309"/>
          </a:xfrm>
          <a:prstGeom prst="roundRect">
            <a:avLst>
              <a:gd name="adj" fmla="val 8619"/>
            </a:avLst>
          </a:prstGeom>
          <a:solidFill/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31" name="Shape 1731"/>
          <p:cNvSpPr/>
          <p:nvPr/>
        </p:nvSpPr>
        <p:spPr>
          <a:xfrm>
            <a:off x="1534995" y="382142"/>
            <a:ext cx="214207" cy="214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736" name="Group 1736"/>
          <p:cNvGrpSpPr/>
          <p:nvPr/>
        </p:nvGrpSpPr>
        <p:grpSpPr>
          <a:xfrm>
            <a:off x="3326730" y="311026"/>
            <a:ext cx="510675" cy="397341"/>
            <a:chOff x="0" y="0"/>
            <a:chExt cx="510673" cy="397339"/>
          </a:xfrm>
        </p:grpSpPr>
        <p:sp>
          <p:nvSpPr>
            <p:cNvPr id="1732" name="Shape 1732"/>
            <p:cNvSpPr/>
            <p:nvPr/>
          </p:nvSpPr>
          <p:spPr>
            <a:xfrm>
              <a:off x="0" y="0"/>
              <a:ext cx="510674" cy="11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85682" y="147577"/>
              <a:ext cx="328048" cy="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171364" y="292468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0044" y="315652"/>
              <a:ext cx="172830" cy="8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31"/>
                  </a:moveTo>
                  <a:lnTo>
                    <a:pt x="11069" y="21600"/>
                  </a:lnTo>
                  <a:lnTo>
                    <a:pt x="0" y="0"/>
                  </a:lnTo>
                  <a:lnTo>
                    <a:pt x="21600" y="31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37" name="Shape 1737"/>
          <p:cNvSpPr/>
          <p:nvPr/>
        </p:nvSpPr>
        <p:spPr>
          <a:xfrm>
            <a:off x="13452137" y="389202"/>
            <a:ext cx="64262" cy="14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38" name="Shape 1738"/>
          <p:cNvSpPr/>
          <p:nvPr/>
        </p:nvSpPr>
        <p:spPr>
          <a:xfrm>
            <a:off x="1237856" y="1357048"/>
            <a:ext cx="4235772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1D8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1D87FF"/>
                </a:solidFill>
              </a:rPr>
              <a:t>Messages (1)</a:t>
            </a:r>
          </a:p>
        </p:txBody>
      </p:sp>
      <p:sp>
        <p:nvSpPr>
          <p:cNvPr id="1739" name="Shape 1739"/>
          <p:cNvSpPr/>
          <p:nvPr/>
        </p:nvSpPr>
        <p:spPr>
          <a:xfrm>
            <a:off x="11079715" y="1360732"/>
            <a:ext cx="2266840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1D8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1D87FF"/>
                </a:solidFill>
              </a:rPr>
              <a:t>Details</a:t>
            </a:r>
          </a:p>
        </p:txBody>
      </p:sp>
      <p:sp>
        <p:nvSpPr>
          <p:cNvPr id="1740" name="Shape 1740"/>
          <p:cNvSpPr/>
          <p:nvPr/>
        </p:nvSpPr>
        <p:spPr>
          <a:xfrm>
            <a:off x="6045958" y="1357048"/>
            <a:ext cx="1645505" cy="97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4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53585F"/>
                </a:solidFill>
              </a:rPr>
              <a:t>Dom</a:t>
            </a:r>
          </a:p>
        </p:txBody>
      </p:sp>
      <p:sp>
        <p:nvSpPr>
          <p:cNvPr id="1741" name="Shape 1741"/>
          <p:cNvSpPr/>
          <p:nvPr/>
        </p:nvSpPr>
        <p:spPr>
          <a:xfrm>
            <a:off x="1860641" y="124082"/>
            <a:ext cx="132689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4000"/>
              <a:t>AT&amp;T</a:t>
            </a:r>
          </a:p>
        </p:txBody>
      </p:sp>
      <p:sp>
        <p:nvSpPr>
          <p:cNvPr id="1742" name="Shape 1742"/>
          <p:cNvSpPr/>
          <p:nvPr/>
        </p:nvSpPr>
        <p:spPr>
          <a:xfrm rot="16200000">
            <a:off x="263042" y="1677083"/>
            <a:ext cx="765875" cy="337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694" y="0"/>
                </a:lnTo>
                <a:lnTo>
                  <a:pt x="21600" y="21600"/>
                </a:lnTo>
              </a:path>
            </a:pathLst>
          </a:custGeom>
          <a:ln w="88900">
            <a:solidFill>
              <a:srgbClr val="1C87FF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3" name="Shape 1743"/>
          <p:cNvSpPr/>
          <p:nvPr/>
        </p:nvSpPr>
        <p:spPr>
          <a:xfrm>
            <a:off x="10303343" y="3966512"/>
            <a:ext cx="2766614" cy="1542280"/>
          </a:xfrm>
          <a:prstGeom prst="roundRect">
            <a:avLst>
              <a:gd name="adj" fmla="val 29644"/>
            </a:avLst>
          </a:prstGeom>
          <a:solidFill>
            <a:srgbClr val="1E87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Hello</a:t>
            </a:r>
          </a:p>
        </p:txBody>
      </p:sp>
      <p:sp>
        <p:nvSpPr>
          <p:cNvPr id="1744" name="Shape 1744"/>
          <p:cNvSpPr/>
          <p:nvPr/>
        </p:nvSpPr>
        <p:spPr>
          <a:xfrm>
            <a:off x="12689553" y="4851122"/>
            <a:ext cx="608184" cy="70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1D87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45" name="Shape 1745"/>
          <p:cNvSpPr/>
          <p:nvPr/>
        </p:nvSpPr>
        <p:spPr>
          <a:xfrm>
            <a:off x="11219722" y="5865019"/>
            <a:ext cx="1757766" cy="1542280"/>
          </a:xfrm>
          <a:prstGeom prst="roundRect">
            <a:avLst>
              <a:gd name="adj" fmla="val 29644"/>
            </a:avLst>
          </a:prstGeom>
          <a:solidFill>
            <a:srgbClr val="1E87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746" name="Shape 1746"/>
          <p:cNvSpPr/>
          <p:nvPr/>
        </p:nvSpPr>
        <p:spPr>
          <a:xfrm>
            <a:off x="12597084" y="6685367"/>
            <a:ext cx="608184" cy="70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1D87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47" name="Shape 1747"/>
          <p:cNvSpPr/>
          <p:nvPr/>
        </p:nvSpPr>
        <p:spPr>
          <a:xfrm>
            <a:off x="753547" y="7740989"/>
            <a:ext cx="1784333" cy="1542280"/>
          </a:xfrm>
          <a:prstGeom prst="roundRect">
            <a:avLst>
              <a:gd name="adj" fmla="val 29644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99887" tIns="299887" rIns="299887" bIns="299887" anchor="ctr"/>
          <a:lstStyle>
            <a:lvl1pPr algn="l"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Hi</a:t>
            </a:r>
          </a:p>
        </p:txBody>
      </p:sp>
      <p:sp>
        <p:nvSpPr>
          <p:cNvPr id="1748" name="Shape 1748"/>
          <p:cNvSpPr/>
          <p:nvPr/>
        </p:nvSpPr>
        <p:spPr>
          <a:xfrm flipH="1">
            <a:off x="501667" y="8539915"/>
            <a:ext cx="608184" cy="70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49" name="Shape 1749"/>
          <p:cNvSpPr/>
          <p:nvPr/>
        </p:nvSpPr>
        <p:spPr>
          <a:xfrm>
            <a:off x="720660" y="9629560"/>
            <a:ext cx="1784333" cy="1542280"/>
          </a:xfrm>
          <a:prstGeom prst="roundRect">
            <a:avLst>
              <a:gd name="adj" fmla="val 29644"/>
            </a:avLst>
          </a:prstGeom>
          <a:solidFill>
            <a:srgbClr val="E6E5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99887" tIns="299887" rIns="299887" bIns="299887" anchor="ctr"/>
          <a:lstStyle>
            <a:lvl1pPr algn="l">
              <a:defRPr sz="54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232323"/>
                </a:solidFill>
              </a:rPr>
              <a:t>Hi</a:t>
            </a:r>
          </a:p>
        </p:txBody>
      </p:sp>
      <p:sp>
        <p:nvSpPr>
          <p:cNvPr id="1750" name="Shape 1750"/>
          <p:cNvSpPr/>
          <p:nvPr/>
        </p:nvSpPr>
        <p:spPr>
          <a:xfrm flipH="1">
            <a:off x="468780" y="10428486"/>
            <a:ext cx="608184" cy="70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02" extrusionOk="0">
                <a:moveTo>
                  <a:pt x="21600" y="18484"/>
                </a:moveTo>
                <a:cubicBezTo>
                  <a:pt x="21600" y="18484"/>
                  <a:pt x="16561" y="16058"/>
                  <a:pt x="14625" y="13158"/>
                </a:cubicBezTo>
                <a:cubicBezTo>
                  <a:pt x="12690" y="10258"/>
                  <a:pt x="12376" y="3940"/>
                  <a:pt x="12645" y="611"/>
                </a:cubicBezTo>
                <a:cubicBezTo>
                  <a:pt x="12915" y="-2717"/>
                  <a:pt x="0" y="8631"/>
                  <a:pt x="0" y="8631"/>
                </a:cubicBezTo>
                <a:lnTo>
                  <a:pt x="2970" y="12803"/>
                </a:lnTo>
                <a:cubicBezTo>
                  <a:pt x="2970" y="12803"/>
                  <a:pt x="12847" y="18883"/>
                  <a:pt x="21600" y="18484"/>
                </a:cubicBezTo>
                <a:close/>
              </a:path>
            </a:pathLst>
          </a:custGeom>
          <a:solidFill>
            <a:srgbClr val="E6E5E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defTabSz="1478017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751" name="Shape 1751"/>
          <p:cNvSpPr/>
          <p:nvPr/>
        </p:nvSpPr>
        <p:spPr>
          <a:xfrm>
            <a:off x="10912764" y="7420866"/>
            <a:ext cx="2089217" cy="70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85F"/>
                </a:solidFill>
              </a:rPr>
              <a:t>Delivered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7" y="25133"/>
            <a:ext cx="13709147" cy="24333734"/>
          </a:xfrm>
          <a:prstGeom prst="rect">
            <a:avLst/>
          </a:prstGeom>
          <a:ln w="12700">
            <a:miter lim="400000"/>
          </a:ln>
        </p:spPr>
      </p:pic>
      <p:sp>
        <p:nvSpPr>
          <p:cNvPr id="1754" name="Shape 1754"/>
          <p:cNvSpPr/>
          <p:nvPr/>
        </p:nvSpPr>
        <p:spPr>
          <a:xfrm>
            <a:off x="3427" y="-17708"/>
            <a:ext cx="13709147" cy="24440837"/>
          </a:xfrm>
          <a:prstGeom prst="roundRect">
            <a:avLst>
              <a:gd name="adj" fmla="val 0"/>
            </a:avLst>
          </a:prstGeom>
          <a:solidFill>
            <a:srgbClr val="313131">
              <a:alpha val="477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5" name="Shape 1755"/>
          <p:cNvSpPr/>
          <p:nvPr/>
        </p:nvSpPr>
        <p:spPr>
          <a:xfrm>
            <a:off x="587298" y="861488"/>
            <a:ext cx="2097202" cy="74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Recents</a:t>
            </a:r>
          </a:p>
        </p:txBody>
      </p:sp>
      <p:sp>
        <p:nvSpPr>
          <p:cNvPr id="1756" name="Shape 1756"/>
          <p:cNvSpPr/>
          <p:nvPr/>
        </p:nvSpPr>
        <p:spPr>
          <a:xfrm>
            <a:off x="1016952" y="4366283"/>
            <a:ext cx="1237895" cy="74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Amir</a:t>
            </a:r>
          </a:p>
        </p:txBody>
      </p:sp>
      <p:sp>
        <p:nvSpPr>
          <p:cNvPr id="1757" name="Shape 1757"/>
          <p:cNvSpPr/>
          <p:nvPr/>
        </p:nvSpPr>
        <p:spPr>
          <a:xfrm>
            <a:off x="3883426" y="4366283"/>
            <a:ext cx="1514196" cy="74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Oliver</a:t>
            </a:r>
          </a:p>
        </p:txBody>
      </p:sp>
      <p:sp>
        <p:nvSpPr>
          <p:cNvPr id="1758" name="Shape 1758"/>
          <p:cNvSpPr/>
          <p:nvPr/>
        </p:nvSpPr>
        <p:spPr>
          <a:xfrm>
            <a:off x="10078345" y="4366283"/>
            <a:ext cx="1188289" cy="74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Paul</a:t>
            </a:r>
          </a:p>
        </p:txBody>
      </p:sp>
      <p:sp>
        <p:nvSpPr>
          <p:cNvPr id="1759" name="Shape 1759"/>
          <p:cNvSpPr/>
          <p:nvPr/>
        </p:nvSpPr>
        <p:spPr>
          <a:xfrm>
            <a:off x="12569388" y="4366283"/>
            <a:ext cx="1267765" cy="74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Uma</a:t>
            </a:r>
          </a:p>
        </p:txBody>
      </p:sp>
      <p:sp>
        <p:nvSpPr>
          <p:cNvPr id="1760" name="Shape 1760"/>
          <p:cNvSpPr/>
          <p:nvPr/>
        </p:nvSpPr>
        <p:spPr>
          <a:xfrm>
            <a:off x="9421122" y="1807275"/>
            <a:ext cx="2502734" cy="2502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1" name="Shape 1761"/>
          <p:cNvSpPr/>
          <p:nvPr/>
        </p:nvSpPr>
        <p:spPr>
          <a:xfrm>
            <a:off x="9864770" y="2378095"/>
            <a:ext cx="1615440" cy="131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80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04D67"/>
                </a:solidFill>
              </a:rPr>
              <a:t>PM</a:t>
            </a:r>
          </a:p>
        </p:txBody>
      </p:sp>
      <p:sp>
        <p:nvSpPr>
          <p:cNvPr id="1762" name="Shape 1762"/>
          <p:cNvSpPr/>
          <p:nvPr/>
        </p:nvSpPr>
        <p:spPr>
          <a:xfrm>
            <a:off x="12439029" y="1807054"/>
            <a:ext cx="1291618" cy="250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33" h="21514" extrusionOk="0">
                <a:moveTo>
                  <a:pt x="19119" y="0"/>
                </a:moveTo>
                <a:cubicBezTo>
                  <a:pt x="14227" y="0"/>
                  <a:pt x="9332" y="1053"/>
                  <a:pt x="5599" y="3155"/>
                </a:cubicBezTo>
                <a:cubicBezTo>
                  <a:pt x="-1867" y="7358"/>
                  <a:pt x="-1867" y="14174"/>
                  <a:pt x="5599" y="18376"/>
                </a:cubicBezTo>
                <a:cubicBezTo>
                  <a:pt x="9489" y="20566"/>
                  <a:pt x="14637" y="21600"/>
                  <a:pt x="19733" y="21508"/>
                </a:cubicBezTo>
                <a:lnTo>
                  <a:pt x="19733" y="17"/>
                </a:lnTo>
                <a:cubicBezTo>
                  <a:pt x="19528" y="14"/>
                  <a:pt x="19324" y="0"/>
                  <a:pt x="19119" y="0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3" name="Shape 1763"/>
          <p:cNvSpPr/>
          <p:nvPr/>
        </p:nvSpPr>
        <p:spPr>
          <a:xfrm>
            <a:off x="12965929" y="2356674"/>
            <a:ext cx="837184" cy="1318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80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04D67"/>
                </a:solidFill>
              </a:rPr>
              <a:t>U</a:t>
            </a:r>
          </a:p>
        </p:txBody>
      </p:sp>
      <p:sp>
        <p:nvSpPr>
          <p:cNvPr id="1764" name="Shape 1764"/>
          <p:cNvSpPr/>
          <p:nvPr/>
        </p:nvSpPr>
        <p:spPr>
          <a:xfrm>
            <a:off x="3431998" y="1828696"/>
            <a:ext cx="2502734" cy="2502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5" name="Shape 1765"/>
          <p:cNvSpPr/>
          <p:nvPr/>
        </p:nvSpPr>
        <p:spPr>
          <a:xfrm>
            <a:off x="3963529" y="2399515"/>
            <a:ext cx="1439672" cy="1318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80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04D67"/>
                </a:solidFill>
              </a:rPr>
              <a:t>OL</a:t>
            </a:r>
          </a:p>
        </p:txBody>
      </p:sp>
      <p:sp>
        <p:nvSpPr>
          <p:cNvPr id="1766" name="Shape 1766"/>
          <p:cNvSpPr/>
          <p:nvPr/>
        </p:nvSpPr>
        <p:spPr>
          <a:xfrm>
            <a:off x="6380855" y="1764434"/>
            <a:ext cx="2502734" cy="2502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974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7" name="Shape 1767"/>
          <p:cNvSpPr/>
          <p:nvPr/>
        </p:nvSpPr>
        <p:spPr>
          <a:xfrm>
            <a:off x="6949978" y="2335254"/>
            <a:ext cx="1364488" cy="131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8000">
                <a:solidFill>
                  <a:srgbClr val="004D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04D67"/>
                </a:solidFill>
              </a:rPr>
              <a:t>BL</a:t>
            </a:r>
          </a:p>
        </p:txBody>
      </p:sp>
      <p:sp>
        <p:nvSpPr>
          <p:cNvPr id="1768" name="Shape 1768"/>
          <p:cNvSpPr/>
          <p:nvPr/>
        </p:nvSpPr>
        <p:spPr>
          <a:xfrm>
            <a:off x="6889792" y="4366283"/>
            <a:ext cx="1484859" cy="74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Blank</a:t>
            </a:r>
          </a:p>
        </p:txBody>
      </p:sp>
      <p:sp>
        <p:nvSpPr>
          <p:cNvPr id="1769" name="Shape 1769"/>
          <p:cNvSpPr/>
          <p:nvPr/>
        </p:nvSpPr>
        <p:spPr>
          <a:xfrm>
            <a:off x="10431437" y="21457012"/>
            <a:ext cx="2512187" cy="74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Facebook</a:t>
            </a:r>
          </a:p>
        </p:txBody>
      </p:sp>
      <p:sp>
        <p:nvSpPr>
          <p:cNvPr id="1770" name="Shape 1770"/>
          <p:cNvSpPr/>
          <p:nvPr/>
        </p:nvSpPr>
        <p:spPr>
          <a:xfrm>
            <a:off x="10374772" y="18623489"/>
            <a:ext cx="2625517" cy="2625517"/>
          </a:xfrm>
          <a:prstGeom prst="roundRect">
            <a:avLst>
              <a:gd name="adj" fmla="val 16041"/>
            </a:avLst>
          </a:prstGeom>
          <a:gradFill>
            <a:gsLst>
              <a:gs pos="0">
                <a:srgbClr val="647ED4"/>
              </a:gs>
              <a:gs pos="100000">
                <a:srgbClr val="33458C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1" name="Shape 1771"/>
          <p:cNvSpPr/>
          <p:nvPr/>
        </p:nvSpPr>
        <p:spPr>
          <a:xfrm>
            <a:off x="11472787" y="19026491"/>
            <a:ext cx="1121902" cy="2198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52" y="0"/>
                </a:moveTo>
                <a:cubicBezTo>
                  <a:pt x="10830" y="284"/>
                  <a:pt x="8966" y="931"/>
                  <a:pt x="7655" y="1829"/>
                </a:cubicBezTo>
                <a:cubicBezTo>
                  <a:pt x="6415" y="2678"/>
                  <a:pt x="5741" y="3709"/>
                  <a:pt x="5735" y="4769"/>
                </a:cubicBezTo>
                <a:lnTo>
                  <a:pt x="5709" y="7880"/>
                </a:lnTo>
                <a:lnTo>
                  <a:pt x="0" y="7880"/>
                </a:lnTo>
                <a:lnTo>
                  <a:pt x="0" y="11471"/>
                </a:lnTo>
                <a:lnTo>
                  <a:pt x="5684" y="11471"/>
                </a:lnTo>
                <a:lnTo>
                  <a:pt x="5593" y="21600"/>
                </a:lnTo>
                <a:lnTo>
                  <a:pt x="14086" y="21600"/>
                </a:lnTo>
                <a:lnTo>
                  <a:pt x="14035" y="11471"/>
                </a:lnTo>
                <a:lnTo>
                  <a:pt x="20672" y="11471"/>
                </a:lnTo>
                <a:lnTo>
                  <a:pt x="21239" y="7880"/>
                </a:lnTo>
                <a:lnTo>
                  <a:pt x="14009" y="7880"/>
                </a:lnTo>
                <a:lnTo>
                  <a:pt x="13996" y="5444"/>
                </a:lnTo>
                <a:cubicBezTo>
                  <a:pt x="13855" y="4914"/>
                  <a:pt x="14166" y="4379"/>
                  <a:pt x="14850" y="3974"/>
                </a:cubicBezTo>
                <a:cubicBezTo>
                  <a:pt x="15341" y="3683"/>
                  <a:pt x="15998" y="3478"/>
                  <a:pt x="16728" y="3387"/>
                </a:cubicBezTo>
                <a:lnTo>
                  <a:pt x="21510" y="3414"/>
                </a:lnTo>
                <a:lnTo>
                  <a:pt x="21600" y="26"/>
                </a:lnTo>
                <a:lnTo>
                  <a:pt x="12952" y="0"/>
                </a:lnTo>
                <a:close/>
              </a:path>
            </a:pathLst>
          </a:custGeom>
          <a:solidFill>
            <a:srgbClr val="E5E5E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772" name="pasted-image.tif"/>
          <p:cNvPicPr/>
          <p:nvPr/>
        </p:nvPicPr>
        <p:blipFill>
          <a:blip r:embed="rId3">
            <a:extLst/>
          </a:blip>
          <a:srcRect l="63381" t="26212" r="12852" b="26212"/>
          <a:stretch>
            <a:fillRect/>
          </a:stretch>
        </p:blipFill>
        <p:spPr>
          <a:xfrm>
            <a:off x="3563722" y="6381678"/>
            <a:ext cx="6584142" cy="11620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3" name="pasted-image.tif"/>
          <p:cNvPicPr/>
          <p:nvPr/>
        </p:nvPicPr>
        <p:blipFill>
          <a:blip r:embed="rId3">
            <a:extLst/>
          </a:blip>
          <a:srcRect l="88194" t="26212" b="26212"/>
          <a:stretch>
            <a:fillRect/>
          </a:stretch>
        </p:blipFill>
        <p:spPr>
          <a:xfrm>
            <a:off x="10446411" y="6392388"/>
            <a:ext cx="3270622" cy="11620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4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767" y="1762230"/>
            <a:ext cx="2592495" cy="2592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7" y="25133"/>
            <a:ext cx="13709147" cy="24333734"/>
          </a:xfrm>
          <a:prstGeom prst="rect">
            <a:avLst/>
          </a:prstGeom>
          <a:ln w="12700">
            <a:miter lim="400000"/>
          </a:ln>
        </p:spPr>
      </p:pic>
      <p:sp>
        <p:nvSpPr>
          <p:cNvPr id="1777" name="Shape 1777"/>
          <p:cNvSpPr/>
          <p:nvPr/>
        </p:nvSpPr>
        <p:spPr>
          <a:xfrm>
            <a:off x="3427" y="-17708"/>
            <a:ext cx="13709147" cy="24440837"/>
          </a:xfrm>
          <a:prstGeom prst="roundRect">
            <a:avLst>
              <a:gd name="adj" fmla="val 0"/>
            </a:avLst>
          </a:prstGeom>
          <a:solidFill>
            <a:srgbClr val="313131">
              <a:alpha val="4779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8" name="Shape 1778"/>
          <p:cNvSpPr/>
          <p:nvPr/>
        </p:nvSpPr>
        <p:spPr>
          <a:xfrm>
            <a:off x="260473" y="271469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9" name="Shape 1779"/>
          <p:cNvSpPr/>
          <p:nvPr/>
        </p:nvSpPr>
        <p:spPr>
          <a:xfrm>
            <a:off x="560361" y="271469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0" name="Shape 1780"/>
          <p:cNvSpPr/>
          <p:nvPr/>
        </p:nvSpPr>
        <p:spPr>
          <a:xfrm>
            <a:off x="860248" y="271469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1160136" y="271469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2" name="Shape 1782"/>
          <p:cNvSpPr/>
          <p:nvPr/>
        </p:nvSpPr>
        <p:spPr>
          <a:xfrm>
            <a:off x="12470181" y="175076"/>
            <a:ext cx="963925" cy="406992"/>
          </a:xfrm>
          <a:prstGeom prst="roundRect">
            <a:avLst>
              <a:gd name="adj" fmla="val 6805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3" name="Shape 1783"/>
          <p:cNvSpPr/>
          <p:nvPr/>
        </p:nvSpPr>
        <p:spPr>
          <a:xfrm>
            <a:off x="12513022" y="217918"/>
            <a:ext cx="878243" cy="321309"/>
          </a:xfrm>
          <a:prstGeom prst="roundRect">
            <a:avLst>
              <a:gd name="adj" fmla="val 8619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4" name="Shape 1784"/>
          <p:cNvSpPr/>
          <p:nvPr/>
        </p:nvSpPr>
        <p:spPr>
          <a:xfrm>
            <a:off x="13462848" y="310660"/>
            <a:ext cx="64262" cy="14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85" name="Shape 1785"/>
          <p:cNvSpPr/>
          <p:nvPr/>
        </p:nvSpPr>
        <p:spPr>
          <a:xfrm>
            <a:off x="1481444" y="282179"/>
            <a:ext cx="214206" cy="214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91" name="Group 1791"/>
          <p:cNvGrpSpPr/>
          <p:nvPr/>
        </p:nvGrpSpPr>
        <p:grpSpPr>
          <a:xfrm>
            <a:off x="3358861" y="211064"/>
            <a:ext cx="510675" cy="397340"/>
            <a:chOff x="0" y="0"/>
            <a:chExt cx="510673" cy="397339"/>
          </a:xfrm>
        </p:grpSpPr>
        <p:sp>
          <p:nvSpPr>
            <p:cNvPr id="1786" name="Shape 1786"/>
            <p:cNvSpPr/>
            <p:nvPr/>
          </p:nvSpPr>
          <p:spPr>
            <a:xfrm>
              <a:off x="171364" y="292468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790" name="Group 1790"/>
            <p:cNvGrpSpPr/>
            <p:nvPr/>
          </p:nvGrpSpPr>
          <p:grpSpPr>
            <a:xfrm>
              <a:off x="0" y="0"/>
              <a:ext cx="510674" cy="397340"/>
              <a:chOff x="0" y="0"/>
              <a:chExt cx="510673" cy="397339"/>
            </a:xfrm>
          </p:grpSpPr>
          <p:sp>
            <p:nvSpPr>
              <p:cNvPr id="1787" name="Shape 1787"/>
              <p:cNvSpPr/>
              <p:nvPr/>
            </p:nvSpPr>
            <p:spPr>
              <a:xfrm>
                <a:off x="0" y="0"/>
                <a:ext cx="510674" cy="113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788" name="Shape 1788"/>
              <p:cNvSpPr/>
              <p:nvPr/>
            </p:nvSpPr>
            <p:spPr>
              <a:xfrm>
                <a:off x="85682" y="147577"/>
                <a:ext cx="328048" cy="72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789" name="Shape 1789"/>
              <p:cNvSpPr/>
              <p:nvPr/>
            </p:nvSpPr>
            <p:spPr>
              <a:xfrm>
                <a:off x="160044" y="315652"/>
                <a:ext cx="172830" cy="81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sp>
        <p:nvSpPr>
          <p:cNvPr id="1792" name="Shape 1792"/>
          <p:cNvSpPr/>
          <p:nvPr/>
        </p:nvSpPr>
        <p:spPr>
          <a:xfrm>
            <a:off x="1795705" y="-183"/>
            <a:ext cx="1302005" cy="73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AT&amp;T</a:t>
            </a:r>
          </a:p>
        </p:txBody>
      </p:sp>
      <p:grpSp>
        <p:nvGrpSpPr>
          <p:cNvPr id="1795" name="Group 1795"/>
          <p:cNvGrpSpPr/>
          <p:nvPr/>
        </p:nvGrpSpPr>
        <p:grpSpPr>
          <a:xfrm>
            <a:off x="11881384" y="164366"/>
            <a:ext cx="274547" cy="428412"/>
            <a:chOff x="0" y="0"/>
            <a:chExt cx="274546" cy="428410"/>
          </a:xfrm>
        </p:grpSpPr>
        <p:sp>
          <p:nvSpPr>
            <p:cNvPr id="1793" name="Shape 1793"/>
            <p:cNvSpPr/>
            <p:nvPr/>
          </p:nvSpPr>
          <p:spPr>
            <a:xfrm>
              <a:off x="132939" y="0"/>
              <a:ext cx="141608" cy="428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4" y="3600"/>
                    <a:pt x="807" y="7200"/>
                    <a:pt x="1211" y="10800"/>
                  </a:cubicBezTo>
                  <a:cubicBezTo>
                    <a:pt x="1614" y="14400"/>
                    <a:pt x="2018" y="18000"/>
                    <a:pt x="2421" y="21600"/>
                  </a:cubicBezTo>
                  <a:lnTo>
                    <a:pt x="21600" y="15144"/>
                  </a:lnTo>
                  <a:lnTo>
                    <a:pt x="2827" y="10249"/>
                  </a:lnTo>
                  <a:lnTo>
                    <a:pt x="19679" y="52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0" y="82025"/>
              <a:ext cx="154820" cy="270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824"/>
                  </a:lnTo>
                  <a:lnTo>
                    <a:pt x="345" y="2160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796" name="Shape 1796"/>
          <p:cNvSpPr/>
          <p:nvPr/>
        </p:nvSpPr>
        <p:spPr>
          <a:xfrm>
            <a:off x="11222031" y="190233"/>
            <a:ext cx="398656" cy="404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625"/>
                </a:moveTo>
                <a:lnTo>
                  <a:pt x="21600" y="0"/>
                </a:lnTo>
                <a:lnTo>
                  <a:pt x="11595" y="21600"/>
                </a:lnTo>
                <a:lnTo>
                  <a:pt x="11319" y="10333"/>
                </a:lnTo>
                <a:lnTo>
                  <a:pt x="0" y="9625"/>
                </a:lnTo>
                <a:close/>
              </a:path>
            </a:pathLst>
          </a:custGeom>
          <a:solidFill>
            <a:srgbClr val="E5E5E5">
              <a:alpha val="48978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7" name="Shape 1797"/>
          <p:cNvSpPr/>
          <p:nvPr/>
        </p:nvSpPr>
        <p:spPr>
          <a:xfrm>
            <a:off x="6085418" y="350350"/>
            <a:ext cx="1542280" cy="299889"/>
          </a:xfrm>
          <a:prstGeom prst="roundRect">
            <a:avLst>
              <a:gd name="adj" fmla="val 23292"/>
            </a:avLst>
          </a:prstGeom>
          <a:solidFill>
            <a:srgbClr val="FFFFFF">
              <a:alpha val="2914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8" name="Shape 1798"/>
          <p:cNvSpPr/>
          <p:nvPr/>
        </p:nvSpPr>
        <p:spPr>
          <a:xfrm>
            <a:off x="6086860" y="23741788"/>
            <a:ext cx="1542280" cy="299888"/>
          </a:xfrm>
          <a:prstGeom prst="roundRect">
            <a:avLst>
              <a:gd name="adj" fmla="val 23292"/>
            </a:avLst>
          </a:prstGeom>
          <a:solidFill>
            <a:srgbClr val="FFFFFF">
              <a:alpha val="2914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01" name="Group 1801"/>
          <p:cNvGrpSpPr/>
          <p:nvPr/>
        </p:nvGrpSpPr>
        <p:grpSpPr>
          <a:xfrm>
            <a:off x="12319306" y="23279020"/>
            <a:ext cx="1146678" cy="837257"/>
            <a:chOff x="0" y="0"/>
            <a:chExt cx="1146676" cy="837255"/>
          </a:xfrm>
        </p:grpSpPr>
        <p:sp>
          <p:nvSpPr>
            <p:cNvPr id="1799" name="Shape 1799"/>
            <p:cNvSpPr/>
            <p:nvPr/>
          </p:nvSpPr>
          <p:spPr>
            <a:xfrm>
              <a:off x="0" y="0"/>
              <a:ext cx="1146677" cy="837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1" y="0"/>
                  </a:moveTo>
                  <a:lnTo>
                    <a:pt x="5186" y="3580"/>
                  </a:lnTo>
                  <a:cubicBezTo>
                    <a:pt x="5186" y="3580"/>
                    <a:pt x="1752" y="3580"/>
                    <a:pt x="975" y="3580"/>
                  </a:cubicBezTo>
                  <a:cubicBezTo>
                    <a:pt x="198" y="3580"/>
                    <a:pt x="0" y="4402"/>
                    <a:pt x="0" y="4402"/>
                  </a:cubicBezTo>
                  <a:lnTo>
                    <a:pt x="0" y="20279"/>
                  </a:lnTo>
                  <a:cubicBezTo>
                    <a:pt x="0" y="21422"/>
                    <a:pt x="1082" y="21600"/>
                    <a:pt x="1082" y="21600"/>
                  </a:cubicBezTo>
                  <a:cubicBezTo>
                    <a:pt x="1082" y="21600"/>
                    <a:pt x="20188" y="21600"/>
                    <a:pt x="20829" y="21600"/>
                  </a:cubicBezTo>
                  <a:cubicBezTo>
                    <a:pt x="21469" y="21600"/>
                    <a:pt x="21600" y="20411"/>
                    <a:pt x="21600" y="20411"/>
                  </a:cubicBezTo>
                  <a:cubicBezTo>
                    <a:pt x="21600" y="20411"/>
                    <a:pt x="21600" y="5294"/>
                    <a:pt x="21600" y="4534"/>
                  </a:cubicBezTo>
                  <a:cubicBezTo>
                    <a:pt x="21600" y="3774"/>
                    <a:pt x="20786" y="3522"/>
                    <a:pt x="20786" y="3522"/>
                  </a:cubicBezTo>
                  <a:lnTo>
                    <a:pt x="15857" y="3522"/>
                  </a:lnTo>
                  <a:lnTo>
                    <a:pt x="14175" y="0"/>
                  </a:lnTo>
                  <a:lnTo>
                    <a:pt x="7361" y="0"/>
                  </a:lnTo>
                  <a:close/>
                  <a:moveTo>
                    <a:pt x="10811" y="5048"/>
                  </a:moveTo>
                  <a:cubicBezTo>
                    <a:pt x="12123" y="5048"/>
                    <a:pt x="13431" y="5728"/>
                    <a:pt x="14432" y="7087"/>
                  </a:cubicBezTo>
                  <a:cubicBezTo>
                    <a:pt x="16435" y="9806"/>
                    <a:pt x="16435" y="14215"/>
                    <a:pt x="14432" y="16934"/>
                  </a:cubicBezTo>
                  <a:cubicBezTo>
                    <a:pt x="12429" y="19652"/>
                    <a:pt x="9181" y="19652"/>
                    <a:pt x="7179" y="16934"/>
                  </a:cubicBezTo>
                  <a:cubicBezTo>
                    <a:pt x="5176" y="14215"/>
                    <a:pt x="5176" y="9806"/>
                    <a:pt x="7179" y="7087"/>
                  </a:cubicBezTo>
                  <a:cubicBezTo>
                    <a:pt x="8180" y="5728"/>
                    <a:pt x="9498" y="5048"/>
                    <a:pt x="10811" y="5048"/>
                  </a:cubicBezTo>
                  <a:close/>
                  <a:moveTo>
                    <a:pt x="17175" y="5048"/>
                  </a:moveTo>
                  <a:cubicBezTo>
                    <a:pt x="17401" y="5048"/>
                    <a:pt x="17624" y="5166"/>
                    <a:pt x="17796" y="5400"/>
                  </a:cubicBezTo>
                  <a:cubicBezTo>
                    <a:pt x="18142" y="5869"/>
                    <a:pt x="18142" y="6633"/>
                    <a:pt x="17796" y="7102"/>
                  </a:cubicBezTo>
                  <a:cubicBezTo>
                    <a:pt x="17451" y="7571"/>
                    <a:pt x="16899" y="7571"/>
                    <a:pt x="16554" y="7102"/>
                  </a:cubicBezTo>
                  <a:cubicBezTo>
                    <a:pt x="16208" y="6633"/>
                    <a:pt x="16208" y="5869"/>
                    <a:pt x="16554" y="5400"/>
                  </a:cubicBezTo>
                  <a:cubicBezTo>
                    <a:pt x="16726" y="5166"/>
                    <a:pt x="16949" y="5048"/>
                    <a:pt x="17175" y="5048"/>
                  </a:cubicBezTo>
                  <a:close/>
                  <a:moveTo>
                    <a:pt x="10811" y="6486"/>
                  </a:moveTo>
                  <a:cubicBezTo>
                    <a:pt x="9770" y="6486"/>
                    <a:pt x="8723" y="7037"/>
                    <a:pt x="7929" y="8115"/>
                  </a:cubicBezTo>
                  <a:cubicBezTo>
                    <a:pt x="6340" y="10271"/>
                    <a:pt x="6340" y="13765"/>
                    <a:pt x="7929" y="15921"/>
                  </a:cubicBezTo>
                  <a:cubicBezTo>
                    <a:pt x="9517" y="18077"/>
                    <a:pt x="12094" y="18077"/>
                    <a:pt x="13682" y="15921"/>
                  </a:cubicBezTo>
                  <a:cubicBezTo>
                    <a:pt x="15270" y="13765"/>
                    <a:pt x="15270" y="10271"/>
                    <a:pt x="13682" y="8115"/>
                  </a:cubicBezTo>
                  <a:cubicBezTo>
                    <a:pt x="12888" y="7037"/>
                    <a:pt x="11852" y="6486"/>
                    <a:pt x="10811" y="6486"/>
                  </a:cubicBezTo>
                  <a:close/>
                </a:path>
              </a:pathLst>
            </a:custGeom>
            <a:solidFill>
              <a:srgbClr val="FFFFFF">
                <a:alpha val="5015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 flipV="1">
              <a:off x="92888" y="47610"/>
              <a:ext cx="126981" cy="1"/>
            </a:xfrm>
            <a:prstGeom prst="line">
              <a:avLst/>
            </a:prstGeom>
            <a:noFill/>
            <a:ln w="25400" cap="flat">
              <a:solidFill>
                <a:srgbClr val="FFFFFF">
                  <a:alpha val="49931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02" name="Shape 1802"/>
          <p:cNvSpPr/>
          <p:nvPr/>
        </p:nvSpPr>
        <p:spPr>
          <a:xfrm>
            <a:off x="3615738" y="1149057"/>
            <a:ext cx="5972503" cy="506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 algn="l">
              <a:defRPr sz="28200" spc="-423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8200" spc="-4230">
                <a:solidFill>
                  <a:srgbClr val="FFFFFF"/>
                </a:solidFill>
              </a:rPr>
              <a:t>1:18</a:t>
            </a:r>
          </a:p>
        </p:txBody>
      </p:sp>
      <p:sp>
        <p:nvSpPr>
          <p:cNvPr id="1803" name="Shape 1803"/>
          <p:cNvSpPr/>
          <p:nvPr/>
        </p:nvSpPr>
        <p:spPr>
          <a:xfrm>
            <a:off x="4076573" y="5353233"/>
            <a:ext cx="5562854" cy="102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Monday, June 2</a:t>
            </a:r>
          </a:p>
        </p:txBody>
      </p:sp>
      <p:sp>
        <p:nvSpPr>
          <p:cNvPr id="1804" name="Shape 1804"/>
          <p:cNvSpPr/>
          <p:nvPr/>
        </p:nvSpPr>
        <p:spPr>
          <a:xfrm>
            <a:off x="6539258" y="7359684"/>
            <a:ext cx="3584090" cy="3453149"/>
          </a:xfrm>
          <a:prstGeom prst="rect">
            <a:avLst/>
          </a:prstGeom>
          <a:solidFill>
            <a:srgbClr val="C7C7C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5" name="Shape 1805"/>
          <p:cNvSpPr/>
          <p:nvPr/>
        </p:nvSpPr>
        <p:spPr>
          <a:xfrm>
            <a:off x="10125838" y="7359684"/>
            <a:ext cx="3584090" cy="3453149"/>
          </a:xfrm>
          <a:prstGeom prst="rect">
            <a:avLst/>
          </a:prstGeom>
          <a:solidFill>
            <a:srgbClr val="1D77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6" name="Shape 1806"/>
          <p:cNvSpPr/>
          <p:nvPr/>
        </p:nvSpPr>
        <p:spPr>
          <a:xfrm>
            <a:off x="6270137" y="8651376"/>
            <a:ext cx="4079490" cy="872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>
            <a:lvl1pPr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Mark as Read</a:t>
            </a:r>
          </a:p>
        </p:txBody>
      </p:sp>
      <p:sp>
        <p:nvSpPr>
          <p:cNvPr id="1807" name="Shape 1807"/>
          <p:cNvSpPr/>
          <p:nvPr/>
        </p:nvSpPr>
        <p:spPr>
          <a:xfrm>
            <a:off x="9899559" y="8651376"/>
            <a:ext cx="4079489" cy="872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>
            <a:lvl1pPr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Reply</a:t>
            </a:r>
          </a:p>
        </p:txBody>
      </p:sp>
      <p:sp>
        <p:nvSpPr>
          <p:cNvPr id="1808" name="Shape 1808"/>
          <p:cNvSpPr/>
          <p:nvPr/>
        </p:nvSpPr>
        <p:spPr>
          <a:xfrm flipV="1">
            <a:off x="-20223" y="7359684"/>
            <a:ext cx="13756446" cy="1"/>
          </a:xfrm>
          <a:prstGeom prst="line">
            <a:avLst/>
          </a:prstGeom>
          <a:ln w="25400">
            <a:solidFill>
              <a:srgbClr val="336C8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9" name="Shape 1809"/>
          <p:cNvSpPr/>
          <p:nvPr/>
        </p:nvSpPr>
        <p:spPr>
          <a:xfrm flipV="1">
            <a:off x="-20223" y="10815812"/>
            <a:ext cx="13756446" cy="1"/>
          </a:xfrm>
          <a:prstGeom prst="line">
            <a:avLst/>
          </a:prstGeom>
          <a:ln w="25400">
            <a:solidFill>
              <a:srgbClr val="336C88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1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7" y="25133"/>
            <a:ext cx="13709147" cy="24333734"/>
          </a:xfrm>
          <a:prstGeom prst="rect">
            <a:avLst/>
          </a:prstGeom>
          <a:ln w="12700">
            <a:miter lim="400000"/>
          </a:ln>
        </p:spPr>
      </p:pic>
      <p:sp>
        <p:nvSpPr>
          <p:cNvPr id="1812" name="Shape 1812"/>
          <p:cNvSpPr/>
          <p:nvPr/>
        </p:nvSpPr>
        <p:spPr>
          <a:xfrm>
            <a:off x="3427" y="-36069"/>
            <a:ext cx="13709147" cy="24440838"/>
          </a:xfrm>
          <a:prstGeom prst="roundRect">
            <a:avLst>
              <a:gd name="adj" fmla="val 0"/>
            </a:avLst>
          </a:prstGeom>
          <a:solidFill>
            <a:srgbClr val="313131">
              <a:alpha val="6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3" name="Shape 1813"/>
          <p:cNvSpPr/>
          <p:nvPr/>
        </p:nvSpPr>
        <p:spPr>
          <a:xfrm>
            <a:off x="260473" y="271469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4" name="Shape 1814"/>
          <p:cNvSpPr/>
          <p:nvPr/>
        </p:nvSpPr>
        <p:spPr>
          <a:xfrm>
            <a:off x="560361" y="271469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5" name="Shape 1815"/>
          <p:cNvSpPr/>
          <p:nvPr/>
        </p:nvSpPr>
        <p:spPr>
          <a:xfrm>
            <a:off x="860248" y="271469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6" name="Shape 1816"/>
          <p:cNvSpPr/>
          <p:nvPr/>
        </p:nvSpPr>
        <p:spPr>
          <a:xfrm>
            <a:off x="1160136" y="271469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7" name="Shape 1817"/>
          <p:cNvSpPr/>
          <p:nvPr/>
        </p:nvSpPr>
        <p:spPr>
          <a:xfrm>
            <a:off x="12470181" y="175076"/>
            <a:ext cx="963925" cy="406992"/>
          </a:xfrm>
          <a:prstGeom prst="roundRect">
            <a:avLst>
              <a:gd name="adj" fmla="val 6805"/>
            </a:avLst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8" name="Shape 1818"/>
          <p:cNvSpPr/>
          <p:nvPr/>
        </p:nvSpPr>
        <p:spPr>
          <a:xfrm>
            <a:off x="12513022" y="217918"/>
            <a:ext cx="792561" cy="321309"/>
          </a:xfrm>
          <a:prstGeom prst="roundRect">
            <a:avLst>
              <a:gd name="adj" fmla="val 8619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9" name="Shape 1819"/>
          <p:cNvSpPr/>
          <p:nvPr/>
        </p:nvSpPr>
        <p:spPr>
          <a:xfrm>
            <a:off x="13462848" y="310660"/>
            <a:ext cx="64262" cy="14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21600"/>
                  <a:pt x="21600" y="925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825" name="Group 1825"/>
          <p:cNvGrpSpPr/>
          <p:nvPr/>
        </p:nvGrpSpPr>
        <p:grpSpPr>
          <a:xfrm>
            <a:off x="4644094" y="211064"/>
            <a:ext cx="510674" cy="397340"/>
            <a:chOff x="0" y="0"/>
            <a:chExt cx="510673" cy="397339"/>
          </a:xfrm>
        </p:grpSpPr>
        <p:sp>
          <p:nvSpPr>
            <p:cNvPr id="1820" name="Shape 1820"/>
            <p:cNvSpPr/>
            <p:nvPr/>
          </p:nvSpPr>
          <p:spPr>
            <a:xfrm>
              <a:off x="171364" y="292468"/>
              <a:ext cx="157547" cy="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824" name="Group 1824"/>
            <p:cNvGrpSpPr/>
            <p:nvPr/>
          </p:nvGrpSpPr>
          <p:grpSpPr>
            <a:xfrm>
              <a:off x="0" y="0"/>
              <a:ext cx="510674" cy="397340"/>
              <a:chOff x="0" y="0"/>
              <a:chExt cx="510673" cy="397339"/>
            </a:xfrm>
          </p:grpSpPr>
          <p:sp>
            <p:nvSpPr>
              <p:cNvPr id="1821" name="Shape 1821"/>
              <p:cNvSpPr/>
              <p:nvPr/>
            </p:nvSpPr>
            <p:spPr>
              <a:xfrm>
                <a:off x="0" y="0"/>
                <a:ext cx="510674" cy="113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22" name="Shape 1822"/>
              <p:cNvSpPr/>
              <p:nvPr/>
            </p:nvSpPr>
            <p:spPr>
              <a:xfrm>
                <a:off x="85682" y="147577"/>
                <a:ext cx="328048" cy="72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9600" extrusionOk="0">
                    <a:moveTo>
                      <a:pt x="0" y="9600"/>
                    </a:moveTo>
                    <a:cubicBezTo>
                      <a:pt x="0" y="9600"/>
                      <a:pt x="10829" y="-12000"/>
                      <a:pt x="21600" y="9600"/>
                    </a:cubicBezTo>
                  </a:path>
                </a:pathLst>
              </a:custGeom>
              <a:noFill/>
              <a:ln w="508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23" name="Shape 1823"/>
              <p:cNvSpPr/>
              <p:nvPr/>
            </p:nvSpPr>
            <p:spPr>
              <a:xfrm>
                <a:off x="160044" y="315652"/>
                <a:ext cx="172830" cy="81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131"/>
                    </a:moveTo>
                    <a:lnTo>
                      <a:pt x="11069" y="21600"/>
                    </a:lnTo>
                    <a:lnTo>
                      <a:pt x="0" y="0"/>
                    </a:lnTo>
                    <a:lnTo>
                      <a:pt x="21600" y="3131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</p:grpSp>
      <p:sp>
        <p:nvSpPr>
          <p:cNvPr id="1826" name="Shape 1826"/>
          <p:cNvSpPr/>
          <p:nvPr/>
        </p:nvSpPr>
        <p:spPr>
          <a:xfrm>
            <a:off x="2022095" y="-183"/>
            <a:ext cx="1302005" cy="73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AT&amp;T</a:t>
            </a:r>
          </a:p>
        </p:txBody>
      </p:sp>
      <p:sp>
        <p:nvSpPr>
          <p:cNvPr id="1827" name="Shape 1827"/>
          <p:cNvSpPr/>
          <p:nvPr/>
        </p:nvSpPr>
        <p:spPr>
          <a:xfrm>
            <a:off x="1460023" y="271469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28" name="Shape 1828"/>
          <p:cNvSpPr/>
          <p:nvPr/>
        </p:nvSpPr>
        <p:spPr>
          <a:xfrm>
            <a:off x="5853938" y="-183"/>
            <a:ext cx="2008124" cy="73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3:41 AM</a:t>
            </a:r>
          </a:p>
        </p:txBody>
      </p:sp>
      <p:sp>
        <p:nvSpPr>
          <p:cNvPr id="1829" name="Shape 1829"/>
          <p:cNvSpPr/>
          <p:nvPr/>
        </p:nvSpPr>
        <p:spPr>
          <a:xfrm>
            <a:off x="11166138" y="-1152"/>
            <a:ext cx="1157732" cy="73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85%</a:t>
            </a:r>
          </a:p>
        </p:txBody>
      </p:sp>
      <p:sp>
        <p:nvSpPr>
          <p:cNvPr id="1830" name="Shape 1830"/>
          <p:cNvSpPr/>
          <p:nvPr/>
        </p:nvSpPr>
        <p:spPr>
          <a:xfrm>
            <a:off x="6797754" y="940191"/>
            <a:ext cx="6778933" cy="1291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" y="0"/>
                </a:moveTo>
                <a:lnTo>
                  <a:pt x="23" y="21015"/>
                </a:lnTo>
                <a:cubicBezTo>
                  <a:pt x="23" y="21223"/>
                  <a:pt x="6" y="21400"/>
                  <a:pt x="0" y="21600"/>
                </a:cubicBezTo>
                <a:lnTo>
                  <a:pt x="20802" y="21600"/>
                </a:lnTo>
                <a:cubicBezTo>
                  <a:pt x="21243" y="21600"/>
                  <a:pt x="21600" y="19786"/>
                  <a:pt x="21600" y="17547"/>
                </a:cubicBezTo>
                <a:lnTo>
                  <a:pt x="21600" y="4053"/>
                </a:lnTo>
                <a:cubicBezTo>
                  <a:pt x="21600" y="1814"/>
                  <a:pt x="21243" y="0"/>
                  <a:pt x="20802" y="0"/>
                </a:cubicBezTo>
                <a:lnTo>
                  <a:pt x="23" y="0"/>
                </a:lnTo>
                <a:close/>
              </a:path>
            </a:pathLst>
          </a:custGeom>
          <a:ln w="50800">
            <a:solidFill>
              <a:srgbClr val="FFFFFF">
                <a:alpha val="67419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Shape 1831"/>
          <p:cNvSpPr/>
          <p:nvPr/>
        </p:nvSpPr>
        <p:spPr>
          <a:xfrm flipH="1">
            <a:off x="132830" y="940191"/>
            <a:ext cx="6613561" cy="1291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" y="0"/>
                </a:moveTo>
                <a:lnTo>
                  <a:pt x="23" y="21015"/>
                </a:lnTo>
                <a:cubicBezTo>
                  <a:pt x="23" y="21223"/>
                  <a:pt x="6" y="21400"/>
                  <a:pt x="0" y="21600"/>
                </a:cubicBezTo>
                <a:lnTo>
                  <a:pt x="20802" y="21600"/>
                </a:lnTo>
                <a:cubicBezTo>
                  <a:pt x="21243" y="21600"/>
                  <a:pt x="21600" y="19786"/>
                  <a:pt x="21600" y="17547"/>
                </a:cubicBezTo>
                <a:lnTo>
                  <a:pt x="21600" y="4053"/>
                </a:lnTo>
                <a:cubicBezTo>
                  <a:pt x="21600" y="1814"/>
                  <a:pt x="21243" y="0"/>
                  <a:pt x="20802" y="0"/>
                </a:cubicBezTo>
                <a:lnTo>
                  <a:pt x="23" y="0"/>
                </a:lnTo>
                <a:close/>
              </a:path>
            </a:pathLst>
          </a:custGeom>
          <a:solidFill>
            <a:srgbClr val="FFFFFF">
              <a:alpha val="67419"/>
            </a:srgbClr>
          </a:solidFill>
          <a:ln w="50800">
            <a:solidFill>
              <a:srgbClr val="FFFFFF">
                <a:alpha val="67419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640478" y="1205444"/>
            <a:ext cx="1613941" cy="76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solidFill>
                  <a:srgbClr val="1E342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E342D"/>
                </a:solidFill>
              </a:rPr>
              <a:t>Today</a:t>
            </a:r>
          </a:p>
        </p:txBody>
      </p:sp>
      <p:sp>
        <p:nvSpPr>
          <p:cNvPr id="1833" name="Shape 1833"/>
          <p:cNvSpPr/>
          <p:nvPr/>
        </p:nvSpPr>
        <p:spPr>
          <a:xfrm>
            <a:off x="8587639" y="1205444"/>
            <a:ext cx="3244012" cy="76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Notifications</a:t>
            </a:r>
          </a:p>
        </p:txBody>
      </p:sp>
      <p:sp>
        <p:nvSpPr>
          <p:cNvPr id="1834" name="Shape 1834"/>
          <p:cNvSpPr/>
          <p:nvPr/>
        </p:nvSpPr>
        <p:spPr>
          <a:xfrm flipV="1">
            <a:off x="-92965" y="2659583"/>
            <a:ext cx="13901931" cy="1"/>
          </a:xfrm>
          <a:prstGeom prst="line">
            <a:avLst/>
          </a:prstGeom>
          <a:ln w="508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5" name="Shape 1835"/>
          <p:cNvSpPr/>
          <p:nvPr/>
        </p:nvSpPr>
        <p:spPr>
          <a:xfrm>
            <a:off x="1866626" y="4606601"/>
            <a:ext cx="11942340" cy="1"/>
          </a:xfrm>
          <a:prstGeom prst="line">
            <a:avLst/>
          </a:prstGeom>
          <a:ln w="508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6" name="Shape 1836"/>
          <p:cNvSpPr/>
          <p:nvPr/>
        </p:nvSpPr>
        <p:spPr>
          <a:xfrm>
            <a:off x="1866626" y="6464522"/>
            <a:ext cx="11942340" cy="1"/>
          </a:xfrm>
          <a:prstGeom prst="line">
            <a:avLst/>
          </a:prstGeom>
          <a:ln w="508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7" name="Shape 1837"/>
          <p:cNvSpPr/>
          <p:nvPr/>
        </p:nvSpPr>
        <p:spPr>
          <a:xfrm>
            <a:off x="1866626" y="8322443"/>
            <a:ext cx="11942340" cy="1"/>
          </a:xfrm>
          <a:prstGeom prst="line">
            <a:avLst/>
          </a:prstGeom>
          <a:ln w="508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8" name="Shape 1838"/>
          <p:cNvSpPr/>
          <p:nvPr/>
        </p:nvSpPr>
        <p:spPr>
          <a:xfrm>
            <a:off x="1896425" y="3153327"/>
            <a:ext cx="2007972" cy="959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SBUX</a:t>
            </a:r>
          </a:p>
        </p:txBody>
      </p:sp>
      <p:sp>
        <p:nvSpPr>
          <p:cNvPr id="1839" name="Shape 1839"/>
          <p:cNvSpPr/>
          <p:nvPr/>
        </p:nvSpPr>
        <p:spPr>
          <a:xfrm>
            <a:off x="1903998" y="5034376"/>
            <a:ext cx="1538199" cy="959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NKE</a:t>
            </a:r>
          </a:p>
        </p:txBody>
      </p:sp>
      <p:sp>
        <p:nvSpPr>
          <p:cNvPr id="1840" name="Shape 1840"/>
          <p:cNvSpPr/>
          <p:nvPr/>
        </p:nvSpPr>
        <p:spPr>
          <a:xfrm>
            <a:off x="1924500" y="6962678"/>
            <a:ext cx="2123186" cy="959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YHOO</a:t>
            </a:r>
          </a:p>
        </p:txBody>
      </p:sp>
      <p:sp>
        <p:nvSpPr>
          <p:cNvPr id="1841" name="Shape 1841"/>
          <p:cNvSpPr/>
          <p:nvPr/>
        </p:nvSpPr>
        <p:spPr>
          <a:xfrm>
            <a:off x="7739004" y="3149333"/>
            <a:ext cx="1857096" cy="946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73.85</a:t>
            </a:r>
          </a:p>
        </p:txBody>
      </p:sp>
      <p:sp>
        <p:nvSpPr>
          <p:cNvPr id="1842" name="Shape 1842"/>
          <p:cNvSpPr/>
          <p:nvPr/>
        </p:nvSpPr>
        <p:spPr>
          <a:xfrm>
            <a:off x="7739004" y="5027941"/>
            <a:ext cx="1857096" cy="946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76.72</a:t>
            </a:r>
          </a:p>
        </p:txBody>
      </p:sp>
      <p:sp>
        <p:nvSpPr>
          <p:cNvPr id="1843" name="Shape 1843"/>
          <p:cNvSpPr/>
          <p:nvPr/>
        </p:nvSpPr>
        <p:spPr>
          <a:xfrm>
            <a:off x="7739004" y="6920068"/>
            <a:ext cx="1857096" cy="946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34.87</a:t>
            </a:r>
          </a:p>
        </p:txBody>
      </p:sp>
      <p:sp>
        <p:nvSpPr>
          <p:cNvPr id="1844" name="Shape 1844"/>
          <p:cNvSpPr/>
          <p:nvPr/>
        </p:nvSpPr>
        <p:spPr>
          <a:xfrm>
            <a:off x="9974443" y="2933912"/>
            <a:ext cx="3255438" cy="1398361"/>
          </a:xfrm>
          <a:prstGeom prst="roundRect">
            <a:avLst>
              <a:gd name="adj" fmla="val 8128"/>
            </a:avLst>
          </a:prstGeom>
          <a:solidFill>
            <a:srgbClr val="00E4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5" name="Shape 1845"/>
          <p:cNvSpPr/>
          <p:nvPr/>
        </p:nvSpPr>
        <p:spPr>
          <a:xfrm>
            <a:off x="10275303" y="3127913"/>
            <a:ext cx="2268576" cy="946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+  0.61</a:t>
            </a:r>
          </a:p>
        </p:txBody>
      </p:sp>
      <p:sp>
        <p:nvSpPr>
          <p:cNvPr id="1846" name="Shape 1846"/>
          <p:cNvSpPr/>
          <p:nvPr/>
        </p:nvSpPr>
        <p:spPr>
          <a:xfrm>
            <a:off x="9974443" y="4814961"/>
            <a:ext cx="3255438" cy="1398361"/>
          </a:xfrm>
          <a:prstGeom prst="roundRect">
            <a:avLst>
              <a:gd name="adj" fmla="val 8128"/>
            </a:avLst>
          </a:prstGeom>
          <a:solidFill>
            <a:srgbClr val="F3061F">
              <a:alpha val="5329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7" name="Shape 1847"/>
          <p:cNvSpPr/>
          <p:nvPr/>
        </p:nvSpPr>
        <p:spPr>
          <a:xfrm>
            <a:off x="9974443" y="6729111"/>
            <a:ext cx="3255438" cy="1398361"/>
          </a:xfrm>
          <a:prstGeom prst="roundRect">
            <a:avLst>
              <a:gd name="adj" fmla="val 8128"/>
            </a:avLst>
          </a:prstGeom>
          <a:solidFill>
            <a:srgbClr val="00E45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8" name="Shape 1848"/>
          <p:cNvSpPr/>
          <p:nvPr/>
        </p:nvSpPr>
        <p:spPr>
          <a:xfrm>
            <a:off x="10461059" y="5028675"/>
            <a:ext cx="2110842" cy="946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-  0.19</a:t>
            </a:r>
          </a:p>
        </p:txBody>
      </p:sp>
      <p:sp>
        <p:nvSpPr>
          <p:cNvPr id="1849" name="Shape 1849"/>
          <p:cNvSpPr/>
          <p:nvPr/>
        </p:nvSpPr>
        <p:spPr>
          <a:xfrm>
            <a:off x="10339351" y="6920068"/>
            <a:ext cx="2268576" cy="946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+  0.22</a:t>
            </a:r>
          </a:p>
        </p:txBody>
      </p:sp>
      <p:sp>
        <p:nvSpPr>
          <p:cNvPr id="1850" name="Shape 1850"/>
          <p:cNvSpPr/>
          <p:nvPr/>
        </p:nvSpPr>
        <p:spPr>
          <a:xfrm>
            <a:off x="1907578" y="11854711"/>
            <a:ext cx="10684714" cy="176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have no events scheduled for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tomorrow.</a:t>
            </a:r>
          </a:p>
        </p:txBody>
      </p:sp>
      <p:sp>
        <p:nvSpPr>
          <p:cNvPr id="1851" name="Shape 1851"/>
          <p:cNvSpPr/>
          <p:nvPr/>
        </p:nvSpPr>
        <p:spPr>
          <a:xfrm flipV="1">
            <a:off x="-92965" y="15573280"/>
            <a:ext cx="13901931" cy="1"/>
          </a:xfrm>
          <a:prstGeom prst="line">
            <a:avLst/>
          </a:prstGeom>
          <a:ln w="508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2" name="Shape 1852"/>
          <p:cNvSpPr/>
          <p:nvPr/>
        </p:nvSpPr>
        <p:spPr>
          <a:xfrm>
            <a:off x="2051537" y="16692122"/>
            <a:ext cx="9612926" cy="1220321"/>
          </a:xfrm>
          <a:prstGeom prst="roundRect">
            <a:avLst>
              <a:gd name="adj" fmla="val 9314"/>
            </a:avLst>
          </a:prstGeom>
          <a:solidFill>
            <a:srgbClr val="FFFFFF">
              <a:alpha val="45154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3" name="Shape 1853"/>
          <p:cNvSpPr/>
          <p:nvPr/>
        </p:nvSpPr>
        <p:spPr>
          <a:xfrm>
            <a:off x="6303327" y="16939989"/>
            <a:ext cx="1109346" cy="76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4200">
                <a:solidFill>
                  <a:srgbClr val="1E342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1E342D"/>
                </a:solidFill>
              </a:rPr>
              <a:t>Edit</a:t>
            </a:r>
          </a:p>
        </p:txBody>
      </p:sp>
      <p:sp>
        <p:nvSpPr>
          <p:cNvPr id="1854" name="Shape 1854"/>
          <p:cNvSpPr/>
          <p:nvPr/>
        </p:nvSpPr>
        <p:spPr>
          <a:xfrm>
            <a:off x="-33787" y="10105392"/>
            <a:ext cx="13783573" cy="1337326"/>
          </a:xfrm>
          <a:prstGeom prst="rect">
            <a:avLst/>
          </a:prstGeom>
          <a:solidFill>
            <a:srgbClr val="000617">
              <a:alpha val="29591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solidFill>
                  <a:srgbClr val="00245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5" name="Shape 1855"/>
          <p:cNvSpPr/>
          <p:nvPr/>
        </p:nvSpPr>
        <p:spPr>
          <a:xfrm>
            <a:off x="2052665" y="10248981"/>
            <a:ext cx="3188919" cy="93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Tomorrow</a:t>
            </a:r>
          </a:p>
        </p:txBody>
      </p:sp>
      <p:sp>
        <p:nvSpPr>
          <p:cNvPr id="1856" name="Shape 1856"/>
          <p:cNvSpPr/>
          <p:nvPr/>
        </p:nvSpPr>
        <p:spPr>
          <a:xfrm>
            <a:off x="6097859" y="23444542"/>
            <a:ext cx="1511015" cy="489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4" h="20964" extrusionOk="0">
                <a:moveTo>
                  <a:pt x="10568" y="26"/>
                </a:moveTo>
                <a:cubicBezTo>
                  <a:pt x="10518" y="42"/>
                  <a:pt x="10477" y="139"/>
                  <a:pt x="10427" y="169"/>
                </a:cubicBezTo>
                <a:cubicBezTo>
                  <a:pt x="10288" y="184"/>
                  <a:pt x="10153" y="156"/>
                  <a:pt x="10014" y="284"/>
                </a:cubicBezTo>
                <a:lnTo>
                  <a:pt x="1170" y="8376"/>
                </a:lnTo>
                <a:cubicBezTo>
                  <a:pt x="296" y="9178"/>
                  <a:pt x="-192" y="11988"/>
                  <a:pt x="71" y="14660"/>
                </a:cubicBezTo>
                <a:lnTo>
                  <a:pt x="325" y="17299"/>
                </a:lnTo>
                <a:cubicBezTo>
                  <a:pt x="587" y="19971"/>
                  <a:pt x="1508" y="21488"/>
                  <a:pt x="2383" y="20685"/>
                </a:cubicBezTo>
                <a:lnTo>
                  <a:pt x="10643" y="13110"/>
                </a:lnTo>
                <a:lnTo>
                  <a:pt x="18810" y="20743"/>
                </a:lnTo>
                <a:cubicBezTo>
                  <a:pt x="19684" y="21558"/>
                  <a:pt x="20611" y="20053"/>
                  <a:pt x="20878" y="17385"/>
                </a:cubicBezTo>
                <a:lnTo>
                  <a:pt x="21141" y="14746"/>
                </a:lnTo>
                <a:cubicBezTo>
                  <a:pt x="21408" y="12078"/>
                  <a:pt x="20915" y="9277"/>
                  <a:pt x="20041" y="8462"/>
                </a:cubicBezTo>
                <a:lnTo>
                  <a:pt x="11226" y="227"/>
                </a:lnTo>
                <a:cubicBezTo>
                  <a:pt x="11008" y="23"/>
                  <a:pt x="10782" y="-42"/>
                  <a:pt x="10568" y="26"/>
                </a:cubicBezTo>
                <a:close/>
              </a:path>
            </a:pathLst>
          </a:custGeom>
          <a:solidFill>
            <a:srgbClr val="FFFFFF">
              <a:alpha val="29149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7" name="Shape 1857"/>
          <p:cNvSpPr/>
          <p:nvPr/>
        </p:nvSpPr>
        <p:spPr>
          <a:xfrm flipV="1">
            <a:off x="-92965" y="23137043"/>
            <a:ext cx="13901930" cy="1"/>
          </a:xfrm>
          <a:prstGeom prst="line">
            <a:avLst/>
          </a:prstGeom>
          <a:ln w="50800">
            <a:solidFill>
              <a:srgbClr val="FFFFFF">
                <a:alpha val="39259"/>
              </a:srgbClr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8" name="Shape 1858"/>
          <p:cNvSpPr/>
          <p:nvPr/>
        </p:nvSpPr>
        <p:spPr>
          <a:xfrm rot="16200000">
            <a:off x="9550570" y="18914864"/>
            <a:ext cx="8051388" cy="10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077"/>
                </a:moveTo>
                <a:lnTo>
                  <a:pt x="0" y="15523"/>
                </a:lnTo>
                <a:cubicBezTo>
                  <a:pt x="0" y="18879"/>
                  <a:pt x="36" y="21600"/>
                  <a:pt x="80" y="21600"/>
                </a:cubicBezTo>
                <a:lnTo>
                  <a:pt x="21520" y="21600"/>
                </a:lnTo>
                <a:cubicBezTo>
                  <a:pt x="21564" y="21600"/>
                  <a:pt x="21600" y="18879"/>
                  <a:pt x="21600" y="15523"/>
                </a:cubicBezTo>
                <a:lnTo>
                  <a:pt x="21600" y="6077"/>
                </a:lnTo>
                <a:cubicBezTo>
                  <a:pt x="21600" y="2721"/>
                  <a:pt x="21564" y="0"/>
                  <a:pt x="21520" y="0"/>
                </a:cubicBezTo>
                <a:lnTo>
                  <a:pt x="80" y="0"/>
                </a:lnTo>
                <a:cubicBezTo>
                  <a:pt x="36" y="0"/>
                  <a:pt x="0" y="2721"/>
                  <a:pt x="0" y="6077"/>
                </a:cubicBezTo>
                <a:close/>
              </a:path>
            </a:pathLst>
          </a:custGeom>
          <a:solidFill>
            <a:srgbClr val="000617">
              <a:alpha val="53947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9" name="Shape 1859"/>
          <p:cNvSpPr/>
          <p:nvPr/>
        </p:nvSpPr>
        <p:spPr>
          <a:xfrm>
            <a:off x="2035115" y="18836175"/>
            <a:ext cx="6932473" cy="1207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</a:t>
            </a:r>
            <a:r>
              <a: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 provided by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Weather Channel, LLC.</a:t>
            </a:r>
          </a:p>
        </p:txBody>
      </p:sp>
      <p:sp>
        <p:nvSpPr>
          <p:cNvPr id="1860" name="Shape 1860"/>
          <p:cNvSpPr/>
          <p:nvPr/>
        </p:nvSpPr>
        <p:spPr>
          <a:xfrm>
            <a:off x="1932281" y="20261898"/>
            <a:ext cx="8178664" cy="70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 provided by YAHOO!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/>
          <p:nvPr/>
        </p:nvSpPr>
        <p:spPr>
          <a:xfrm>
            <a:off x="-8684" y="4235885"/>
            <a:ext cx="13797629" cy="9275094"/>
          </a:xfrm>
          <a:prstGeom prst="rect">
            <a:avLst/>
          </a:prstGeom>
          <a:gradFill>
            <a:gsLst>
              <a:gs pos="0">
                <a:srgbClr val="184057"/>
              </a:gs>
              <a:gs pos="100000">
                <a:srgbClr val="1B4256"/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3" name="Shape 1863"/>
          <p:cNvSpPr/>
          <p:nvPr/>
        </p:nvSpPr>
        <p:spPr>
          <a:xfrm>
            <a:off x="-82256" y="15105192"/>
            <a:ext cx="13794829" cy="9275095"/>
          </a:xfrm>
          <a:prstGeom prst="rect">
            <a:avLst/>
          </a:pr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4" name="Shape 1864"/>
          <p:cNvSpPr/>
          <p:nvPr/>
        </p:nvSpPr>
        <p:spPr>
          <a:xfrm>
            <a:off x="174791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Q</a:t>
            </a:r>
          </a:p>
        </p:txBody>
      </p:sp>
      <p:sp>
        <p:nvSpPr>
          <p:cNvPr id="1865" name="Shape 1865"/>
          <p:cNvSpPr/>
          <p:nvPr/>
        </p:nvSpPr>
        <p:spPr>
          <a:xfrm>
            <a:off x="1545706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W</a:t>
            </a:r>
          </a:p>
        </p:txBody>
      </p:sp>
      <p:sp>
        <p:nvSpPr>
          <p:cNvPr id="1866" name="Shape 1866"/>
          <p:cNvSpPr/>
          <p:nvPr/>
        </p:nvSpPr>
        <p:spPr>
          <a:xfrm>
            <a:off x="2916620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1867" name="Shape 1867"/>
          <p:cNvSpPr/>
          <p:nvPr/>
        </p:nvSpPr>
        <p:spPr>
          <a:xfrm>
            <a:off x="4287535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1868" name="Shape 1868"/>
          <p:cNvSpPr/>
          <p:nvPr/>
        </p:nvSpPr>
        <p:spPr>
          <a:xfrm>
            <a:off x="5658449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869" name="Shape 1869"/>
          <p:cNvSpPr/>
          <p:nvPr/>
        </p:nvSpPr>
        <p:spPr>
          <a:xfrm>
            <a:off x="7007943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1870" name="Shape 1870"/>
          <p:cNvSpPr/>
          <p:nvPr/>
        </p:nvSpPr>
        <p:spPr>
          <a:xfrm>
            <a:off x="8378858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871" name="Shape 1871"/>
          <p:cNvSpPr/>
          <p:nvPr/>
        </p:nvSpPr>
        <p:spPr>
          <a:xfrm>
            <a:off x="9728352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I</a:t>
            </a:r>
          </a:p>
        </p:txBody>
      </p:sp>
      <p:sp>
        <p:nvSpPr>
          <p:cNvPr id="1872" name="Shape 1872"/>
          <p:cNvSpPr/>
          <p:nvPr/>
        </p:nvSpPr>
        <p:spPr>
          <a:xfrm>
            <a:off x="11099266" y="15576444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O</a:t>
            </a:r>
          </a:p>
        </p:txBody>
      </p:sp>
      <p:sp>
        <p:nvSpPr>
          <p:cNvPr id="1873" name="Shape 1873"/>
          <p:cNvSpPr/>
          <p:nvPr/>
        </p:nvSpPr>
        <p:spPr>
          <a:xfrm>
            <a:off x="12448761" y="15576444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P</a:t>
            </a:r>
          </a:p>
        </p:txBody>
      </p:sp>
      <p:sp>
        <p:nvSpPr>
          <p:cNvPr id="1874" name="Shape 1874"/>
          <p:cNvSpPr/>
          <p:nvPr/>
        </p:nvSpPr>
        <p:spPr>
          <a:xfrm>
            <a:off x="838828" y="17868442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875" name="Shape 1875"/>
          <p:cNvSpPr/>
          <p:nvPr/>
        </p:nvSpPr>
        <p:spPr>
          <a:xfrm>
            <a:off x="2209742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1876" name="Shape 1876"/>
          <p:cNvSpPr/>
          <p:nvPr/>
        </p:nvSpPr>
        <p:spPr>
          <a:xfrm>
            <a:off x="3580657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1877" name="Shape 1877"/>
          <p:cNvSpPr/>
          <p:nvPr/>
        </p:nvSpPr>
        <p:spPr>
          <a:xfrm>
            <a:off x="4951571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1878" name="Shape 1878"/>
          <p:cNvSpPr/>
          <p:nvPr/>
        </p:nvSpPr>
        <p:spPr>
          <a:xfrm>
            <a:off x="6322486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1879" name="Shape 1879"/>
          <p:cNvSpPr/>
          <p:nvPr/>
        </p:nvSpPr>
        <p:spPr>
          <a:xfrm>
            <a:off x="7671980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880" name="Shape 1880"/>
          <p:cNvSpPr/>
          <p:nvPr/>
        </p:nvSpPr>
        <p:spPr>
          <a:xfrm>
            <a:off x="9042895" y="17868442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J</a:t>
            </a:r>
          </a:p>
        </p:txBody>
      </p:sp>
      <p:sp>
        <p:nvSpPr>
          <p:cNvPr id="1881" name="Shape 1881"/>
          <p:cNvSpPr/>
          <p:nvPr/>
        </p:nvSpPr>
        <p:spPr>
          <a:xfrm>
            <a:off x="10392388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K</a:t>
            </a:r>
          </a:p>
        </p:txBody>
      </p:sp>
      <p:sp>
        <p:nvSpPr>
          <p:cNvPr id="1882" name="Shape 1882"/>
          <p:cNvSpPr/>
          <p:nvPr/>
        </p:nvSpPr>
        <p:spPr>
          <a:xfrm>
            <a:off x="11763303" y="17868442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L</a:t>
            </a:r>
          </a:p>
        </p:txBody>
      </p:sp>
      <p:sp>
        <p:nvSpPr>
          <p:cNvPr id="1883" name="Shape 1883"/>
          <p:cNvSpPr/>
          <p:nvPr/>
        </p:nvSpPr>
        <p:spPr>
          <a:xfrm>
            <a:off x="2209742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Z</a:t>
            </a:r>
          </a:p>
        </p:txBody>
      </p:sp>
      <p:sp>
        <p:nvSpPr>
          <p:cNvPr id="1884" name="Shape 1884"/>
          <p:cNvSpPr/>
          <p:nvPr/>
        </p:nvSpPr>
        <p:spPr>
          <a:xfrm>
            <a:off x="3580657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885" name="Shape 1885"/>
          <p:cNvSpPr/>
          <p:nvPr/>
        </p:nvSpPr>
        <p:spPr>
          <a:xfrm>
            <a:off x="4951571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886" name="Shape 1886"/>
          <p:cNvSpPr/>
          <p:nvPr/>
        </p:nvSpPr>
        <p:spPr>
          <a:xfrm>
            <a:off x="6322486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V</a:t>
            </a:r>
          </a:p>
        </p:txBody>
      </p:sp>
      <p:sp>
        <p:nvSpPr>
          <p:cNvPr id="1887" name="Shape 1887"/>
          <p:cNvSpPr/>
          <p:nvPr/>
        </p:nvSpPr>
        <p:spPr>
          <a:xfrm>
            <a:off x="7671980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1888" name="Shape 1888"/>
          <p:cNvSpPr/>
          <p:nvPr/>
        </p:nvSpPr>
        <p:spPr>
          <a:xfrm>
            <a:off x="9042895" y="20160440"/>
            <a:ext cx="1135289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1889" name="Shape 1889"/>
          <p:cNvSpPr/>
          <p:nvPr/>
        </p:nvSpPr>
        <p:spPr>
          <a:xfrm>
            <a:off x="10392388" y="20160440"/>
            <a:ext cx="1135290" cy="1670803"/>
          </a:xfrm>
          <a:prstGeom prst="roundRect">
            <a:avLst>
              <a:gd name="adj" fmla="val 12480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7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1890" name="Shape 1890"/>
          <p:cNvSpPr/>
          <p:nvPr/>
        </p:nvSpPr>
        <p:spPr>
          <a:xfrm>
            <a:off x="3580657" y="22538120"/>
            <a:ext cx="6576106" cy="1606541"/>
          </a:xfrm>
          <a:prstGeom prst="roundRect">
            <a:avLst>
              <a:gd name="adj" fmla="val 8819"/>
            </a:avLst>
          </a:prstGeom>
          <a:solidFill>
            <a:srgbClr val="494E50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space</a:t>
            </a:r>
          </a:p>
        </p:txBody>
      </p:sp>
      <p:sp>
        <p:nvSpPr>
          <p:cNvPr id="1891" name="Shape 1891"/>
          <p:cNvSpPr/>
          <p:nvPr/>
        </p:nvSpPr>
        <p:spPr>
          <a:xfrm>
            <a:off x="10392388" y="22538120"/>
            <a:ext cx="3148821" cy="1606541"/>
          </a:xfrm>
          <a:prstGeom prst="roundRect">
            <a:avLst>
              <a:gd name="adj" fmla="val 8819"/>
            </a:avLst>
          </a:prstGeom>
          <a:solidFill>
            <a:srgbClr val="2F353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return</a:t>
            </a:r>
          </a:p>
        </p:txBody>
      </p:sp>
      <p:sp>
        <p:nvSpPr>
          <p:cNvPr id="1892" name="Shape 1892"/>
          <p:cNvSpPr/>
          <p:nvPr/>
        </p:nvSpPr>
        <p:spPr>
          <a:xfrm>
            <a:off x="196212" y="22538120"/>
            <a:ext cx="3148820" cy="1606541"/>
          </a:xfrm>
          <a:prstGeom prst="roundRect">
            <a:avLst>
              <a:gd name="adj" fmla="val 8819"/>
            </a:avLst>
          </a:prstGeom>
          <a:solidFill>
            <a:srgbClr val="2F353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.?123</a:t>
            </a:r>
          </a:p>
        </p:txBody>
      </p:sp>
      <p:sp>
        <p:nvSpPr>
          <p:cNvPr id="1893" name="Shape 1893"/>
          <p:cNvSpPr/>
          <p:nvPr/>
        </p:nvSpPr>
        <p:spPr>
          <a:xfrm>
            <a:off x="239053" y="20160440"/>
            <a:ext cx="1478018" cy="1670803"/>
          </a:xfrm>
          <a:prstGeom prst="roundRect">
            <a:avLst>
              <a:gd name="adj" fmla="val 9586"/>
            </a:avLst>
          </a:prstGeom>
          <a:solidFill>
            <a:srgbClr val="2F353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894" name="Shape 1894"/>
          <p:cNvSpPr/>
          <p:nvPr/>
        </p:nvSpPr>
        <p:spPr>
          <a:xfrm>
            <a:off x="12041770" y="20160440"/>
            <a:ext cx="1478018" cy="1670803"/>
          </a:xfrm>
          <a:prstGeom prst="roundRect">
            <a:avLst>
              <a:gd name="adj" fmla="val 9586"/>
            </a:avLst>
          </a:prstGeom>
          <a:solidFill>
            <a:srgbClr val="2F3537"/>
          </a:solidFill>
          <a:ln w="25400">
            <a:miter lim="400000"/>
          </a:ln>
          <a:effectLst>
            <a:outerShdw blurRad="50800" dist="508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5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895" name="Shape 1895"/>
          <p:cNvSpPr/>
          <p:nvPr/>
        </p:nvSpPr>
        <p:spPr>
          <a:xfrm rot="16200000">
            <a:off x="624622" y="20653113"/>
            <a:ext cx="706879" cy="792561"/>
          </a:xfrm>
          <a:prstGeom prst="rightArrow">
            <a:avLst>
              <a:gd name="adj1" fmla="val 45565"/>
              <a:gd name="adj2" fmla="val 35547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96" name="Shape 1896"/>
          <p:cNvSpPr/>
          <p:nvPr/>
        </p:nvSpPr>
        <p:spPr>
          <a:xfrm rot="10800000">
            <a:off x="12298817" y="20695953"/>
            <a:ext cx="921084" cy="642617"/>
          </a:xfrm>
          <a:prstGeom prst="rightArrow">
            <a:avLst>
              <a:gd name="adj1" fmla="val 100000"/>
              <a:gd name="adj2" fmla="val 32609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99" name="Group 1899"/>
          <p:cNvGrpSpPr/>
          <p:nvPr/>
        </p:nvGrpSpPr>
        <p:grpSpPr>
          <a:xfrm rot="2700000">
            <a:off x="12664456" y="20812157"/>
            <a:ext cx="447640" cy="447640"/>
            <a:chOff x="0" y="0"/>
            <a:chExt cx="447639" cy="447638"/>
          </a:xfrm>
        </p:grpSpPr>
        <p:sp>
          <p:nvSpPr>
            <p:cNvPr id="1897" name="Shape 1897"/>
            <p:cNvSpPr/>
            <p:nvPr/>
          </p:nvSpPr>
          <p:spPr>
            <a:xfrm flipH="1">
              <a:off x="226899" y="0"/>
              <a:ext cx="1780" cy="447639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 flipV="1">
              <a:off x="-1" y="223345"/>
              <a:ext cx="447640" cy="1779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00" name="Shape 1900"/>
          <p:cNvSpPr/>
          <p:nvPr/>
        </p:nvSpPr>
        <p:spPr>
          <a:xfrm>
            <a:off x="-3211" y="13453780"/>
            <a:ext cx="4610253" cy="1670803"/>
          </a:xfrm>
          <a:prstGeom prst="rect">
            <a:avLst/>
          </a:prstGeom>
          <a:solidFill>
            <a:srgbClr val="494E50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1" name="Shape 1901"/>
          <p:cNvSpPr/>
          <p:nvPr/>
        </p:nvSpPr>
        <p:spPr>
          <a:xfrm>
            <a:off x="4489630" y="13453780"/>
            <a:ext cx="4801000" cy="1670803"/>
          </a:xfrm>
          <a:prstGeom prst="rect">
            <a:avLst/>
          </a:prstGeom>
          <a:solidFill>
            <a:srgbClr val="A6AAA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2" name="Shape 1902"/>
          <p:cNvSpPr/>
          <p:nvPr/>
        </p:nvSpPr>
        <p:spPr>
          <a:xfrm>
            <a:off x="9282358" y="13453780"/>
            <a:ext cx="4436853" cy="1670803"/>
          </a:xfrm>
          <a:prstGeom prst="rect">
            <a:avLst/>
          </a:prstGeom>
          <a:solidFill>
            <a:srgbClr val="494E50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3" name="Shape 1903"/>
          <p:cNvSpPr/>
          <p:nvPr/>
        </p:nvSpPr>
        <p:spPr>
          <a:xfrm>
            <a:off x="1292908" y="13828662"/>
            <a:ext cx="1844615" cy="878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“LOL”</a:t>
            </a:r>
          </a:p>
        </p:txBody>
      </p:sp>
      <p:sp>
        <p:nvSpPr>
          <p:cNvPr id="1904" name="Shape 1904"/>
          <p:cNvSpPr/>
          <p:nvPr/>
        </p:nvSpPr>
        <p:spPr>
          <a:xfrm>
            <a:off x="5997871" y="13828662"/>
            <a:ext cx="1720258" cy="878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4800">
                <a:solidFill>
                  <a:srgbClr val="5B9C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5B9CF9"/>
                </a:solidFill>
              </a:rPr>
              <a:t>LOLA</a:t>
            </a:r>
          </a:p>
        </p:txBody>
      </p:sp>
      <p:sp>
        <p:nvSpPr>
          <p:cNvPr id="1905" name="Shape 1905"/>
          <p:cNvSpPr/>
          <p:nvPr/>
        </p:nvSpPr>
        <p:spPr>
          <a:xfrm>
            <a:off x="-8684" y="21359"/>
            <a:ext cx="13776208" cy="4222589"/>
          </a:xfrm>
          <a:prstGeom prst="rect">
            <a:avLst/>
          </a:prstGeom>
          <a:solidFill>
            <a:srgbClr val="050F13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6" name="Shape 1906"/>
          <p:cNvSpPr/>
          <p:nvPr/>
        </p:nvSpPr>
        <p:spPr>
          <a:xfrm>
            <a:off x="-28005" y="2115436"/>
            <a:ext cx="13836271" cy="1"/>
          </a:xfrm>
          <a:prstGeom prst="line">
            <a:avLst/>
          </a:prstGeom>
          <a:ln w="50800">
            <a:solidFill>
              <a:srgbClr val="101B22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7" name="Shape 1907"/>
          <p:cNvSpPr/>
          <p:nvPr/>
        </p:nvSpPr>
        <p:spPr>
          <a:xfrm>
            <a:off x="11742776" y="2749015"/>
            <a:ext cx="1701080" cy="927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5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Send</a:t>
            </a:r>
          </a:p>
        </p:txBody>
      </p:sp>
      <p:grpSp>
        <p:nvGrpSpPr>
          <p:cNvPr id="1910" name="Group 1910"/>
          <p:cNvGrpSpPr/>
          <p:nvPr/>
        </p:nvGrpSpPr>
        <p:grpSpPr>
          <a:xfrm>
            <a:off x="606745" y="298829"/>
            <a:ext cx="860774" cy="860774"/>
            <a:chOff x="0" y="0"/>
            <a:chExt cx="860772" cy="860772"/>
          </a:xfrm>
        </p:grpSpPr>
        <p:sp>
          <p:nvSpPr>
            <p:cNvPr id="1908" name="Shape 1908"/>
            <p:cNvSpPr/>
            <p:nvPr/>
          </p:nvSpPr>
          <p:spPr>
            <a:xfrm>
              <a:off x="0" y="0"/>
              <a:ext cx="860773" cy="860773"/>
            </a:xfrm>
            <a:prstGeom prst="roundRect">
              <a:avLst>
                <a:gd name="adj" fmla="val 16041"/>
              </a:avLst>
            </a:prstGeom>
            <a:gradFill flip="none" rotWithShape="1">
              <a:gsLst>
                <a:gs pos="0">
                  <a:srgbClr val="00FF73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119943" y="141110"/>
              <a:ext cx="620887" cy="522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671"/>
                  </a:moveTo>
                  <a:lnTo>
                    <a:pt x="0" y="6929"/>
                  </a:lnTo>
                  <a:cubicBezTo>
                    <a:pt x="0" y="3102"/>
                    <a:pt x="2609" y="0"/>
                    <a:pt x="5826" y="0"/>
                  </a:cubicBezTo>
                  <a:lnTo>
                    <a:pt x="15774" y="0"/>
                  </a:lnTo>
                  <a:cubicBezTo>
                    <a:pt x="18991" y="0"/>
                    <a:pt x="21600" y="3102"/>
                    <a:pt x="21600" y="6929"/>
                  </a:cubicBezTo>
                  <a:lnTo>
                    <a:pt x="21600" y="14671"/>
                  </a:lnTo>
                  <a:cubicBezTo>
                    <a:pt x="21600" y="18498"/>
                    <a:pt x="18991" y="21600"/>
                    <a:pt x="15774" y="21600"/>
                  </a:cubicBezTo>
                  <a:lnTo>
                    <a:pt x="5826" y="21600"/>
                  </a:lnTo>
                  <a:cubicBezTo>
                    <a:pt x="2609" y="21600"/>
                    <a:pt x="0" y="18498"/>
                    <a:pt x="0" y="14671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911" name="Shape 1911"/>
          <p:cNvSpPr/>
          <p:nvPr/>
        </p:nvSpPr>
        <p:spPr>
          <a:xfrm>
            <a:off x="1865913" y="886389"/>
            <a:ext cx="5807168" cy="79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You mean my birthday?</a:t>
            </a:r>
          </a:p>
        </p:txBody>
      </p:sp>
      <p:sp>
        <p:nvSpPr>
          <p:cNvPr id="1912" name="Shape 1912"/>
          <p:cNvSpPr/>
          <p:nvPr/>
        </p:nvSpPr>
        <p:spPr>
          <a:xfrm>
            <a:off x="1767543" y="385391"/>
            <a:ext cx="999304" cy="66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2" tIns="85682" rIns="85682" bIns="85682" anchor="ctr">
            <a:spAutoFit/>
          </a:bodyPr>
          <a:lstStyle>
            <a:lvl1pPr>
              <a:defRPr sz="3400">
                <a:solidFill>
                  <a:srgbClr val="5078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507892"/>
                </a:solidFill>
              </a:rPr>
              <a:t>now</a:t>
            </a:r>
          </a:p>
        </p:txBody>
      </p:sp>
      <p:sp>
        <p:nvSpPr>
          <p:cNvPr id="1913" name="Shape 1913"/>
          <p:cNvSpPr/>
          <p:nvPr/>
        </p:nvSpPr>
        <p:spPr>
          <a:xfrm>
            <a:off x="611959" y="2659949"/>
            <a:ext cx="10733657" cy="1188902"/>
          </a:xfrm>
          <a:prstGeom prst="roundRect">
            <a:avLst>
              <a:gd name="adj" fmla="val 8487"/>
            </a:avLst>
          </a:prstGeom>
          <a:solidFill>
            <a:srgbClr val="3C3F4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14" name="Shape 1914"/>
          <p:cNvSpPr/>
          <p:nvPr/>
        </p:nvSpPr>
        <p:spPr>
          <a:xfrm>
            <a:off x="908338" y="2750783"/>
            <a:ext cx="1467883" cy="977663"/>
          </a:xfrm>
          <a:prstGeom prst="rect">
            <a:avLst/>
          </a:prstGeom>
          <a:solidFill>
            <a:srgbClr val="7175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FFFFFF"/>
                </a:solidFill>
              </a:rPr>
              <a:t>LOL</a:t>
            </a:r>
          </a:p>
        </p:txBody>
      </p:sp>
      <p:sp>
        <p:nvSpPr>
          <p:cNvPr id="1915" name="Shape 1915"/>
          <p:cNvSpPr/>
          <p:nvPr/>
        </p:nvSpPr>
        <p:spPr>
          <a:xfrm flipV="1">
            <a:off x="2423399" y="2745631"/>
            <a:ext cx="1" cy="987966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Shape 1917"/>
          <p:cNvSpPr/>
          <p:nvPr/>
        </p:nvSpPr>
        <p:spPr>
          <a:xfrm>
            <a:off x="932543" y="2509915"/>
            <a:ext cx="950537" cy="1054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91" y="10588"/>
                </a:moveTo>
                <a:cubicBezTo>
                  <a:pt x="19413" y="10588"/>
                  <a:pt x="18783" y="11157"/>
                  <a:pt x="18783" y="11859"/>
                </a:cubicBezTo>
                <a:cubicBezTo>
                  <a:pt x="18783" y="15829"/>
                  <a:pt x="15202" y="19059"/>
                  <a:pt x="10800" y="19059"/>
                </a:cubicBezTo>
                <a:cubicBezTo>
                  <a:pt x="6398" y="19059"/>
                  <a:pt x="2817" y="15829"/>
                  <a:pt x="2817" y="11859"/>
                </a:cubicBezTo>
                <a:cubicBezTo>
                  <a:pt x="2817" y="7889"/>
                  <a:pt x="6398" y="4659"/>
                  <a:pt x="10800" y="4659"/>
                </a:cubicBezTo>
                <a:lnTo>
                  <a:pt x="10800" y="4659"/>
                </a:lnTo>
                <a:lnTo>
                  <a:pt x="10800" y="6776"/>
                </a:lnTo>
                <a:lnTo>
                  <a:pt x="16435" y="3388"/>
                </a:lnTo>
                <a:lnTo>
                  <a:pt x="10800" y="0"/>
                </a:lnTo>
                <a:lnTo>
                  <a:pt x="10800" y="2118"/>
                </a:lnTo>
                <a:lnTo>
                  <a:pt x="10800" y="2118"/>
                </a:lnTo>
                <a:cubicBezTo>
                  <a:pt x="4845" y="2118"/>
                  <a:pt x="0" y="6488"/>
                  <a:pt x="0" y="11859"/>
                </a:cubicBezTo>
                <a:cubicBezTo>
                  <a:pt x="0" y="17230"/>
                  <a:pt x="4845" y="21600"/>
                  <a:pt x="10800" y="21600"/>
                </a:cubicBezTo>
                <a:cubicBezTo>
                  <a:pt x="16755" y="21600"/>
                  <a:pt x="21600" y="17230"/>
                  <a:pt x="21600" y="11859"/>
                </a:cubicBezTo>
                <a:cubicBezTo>
                  <a:pt x="21600" y="11157"/>
                  <a:pt x="20970" y="10588"/>
                  <a:pt x="20191" y="1058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18" name="Shape 1918"/>
          <p:cNvSpPr/>
          <p:nvPr/>
        </p:nvSpPr>
        <p:spPr>
          <a:xfrm>
            <a:off x="3436068" y="2777672"/>
            <a:ext cx="961223" cy="779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193" y="16087"/>
                </a:moveTo>
                <a:cubicBezTo>
                  <a:pt x="17641" y="17439"/>
                  <a:pt x="15827" y="18117"/>
                  <a:pt x="13972" y="18085"/>
                </a:cubicBezTo>
                <a:cubicBezTo>
                  <a:pt x="13727" y="18082"/>
                  <a:pt x="13483" y="18067"/>
                  <a:pt x="13242" y="18040"/>
                </a:cubicBezTo>
                <a:cubicBezTo>
                  <a:pt x="13144" y="18028"/>
                  <a:pt x="13045" y="18009"/>
                  <a:pt x="12947" y="17993"/>
                </a:cubicBezTo>
                <a:cubicBezTo>
                  <a:pt x="12757" y="17963"/>
                  <a:pt x="12569" y="17930"/>
                  <a:pt x="12383" y="17886"/>
                </a:cubicBezTo>
                <a:cubicBezTo>
                  <a:pt x="12269" y="17859"/>
                  <a:pt x="12159" y="17823"/>
                  <a:pt x="12046" y="17790"/>
                </a:cubicBezTo>
                <a:cubicBezTo>
                  <a:pt x="11866" y="17737"/>
                  <a:pt x="11685" y="17684"/>
                  <a:pt x="11508" y="17618"/>
                </a:cubicBezTo>
                <a:cubicBezTo>
                  <a:pt x="11423" y="17587"/>
                  <a:pt x="11340" y="17548"/>
                  <a:pt x="11256" y="17513"/>
                </a:cubicBezTo>
                <a:cubicBezTo>
                  <a:pt x="11052" y="17429"/>
                  <a:pt x="10849" y="17342"/>
                  <a:pt x="10652" y="17239"/>
                </a:cubicBezTo>
                <a:cubicBezTo>
                  <a:pt x="10607" y="17216"/>
                  <a:pt x="10564" y="17190"/>
                  <a:pt x="10520" y="17165"/>
                </a:cubicBezTo>
                <a:cubicBezTo>
                  <a:pt x="10289" y="17040"/>
                  <a:pt x="10061" y="16906"/>
                  <a:pt x="9840" y="16758"/>
                </a:cubicBezTo>
                <a:cubicBezTo>
                  <a:pt x="9831" y="16751"/>
                  <a:pt x="9821" y="16744"/>
                  <a:pt x="9811" y="16737"/>
                </a:cubicBezTo>
                <a:cubicBezTo>
                  <a:pt x="9064" y="16227"/>
                  <a:pt x="8382" y="15592"/>
                  <a:pt x="7783" y="14848"/>
                </a:cubicBezTo>
                <a:cubicBezTo>
                  <a:pt x="7773" y="14835"/>
                  <a:pt x="7763" y="14823"/>
                  <a:pt x="7754" y="14810"/>
                </a:cubicBezTo>
                <a:cubicBezTo>
                  <a:pt x="7568" y="14577"/>
                  <a:pt x="7391" y="14335"/>
                  <a:pt x="7222" y="14081"/>
                </a:cubicBezTo>
                <a:cubicBezTo>
                  <a:pt x="7185" y="14028"/>
                  <a:pt x="7152" y="13968"/>
                  <a:pt x="7117" y="13913"/>
                </a:cubicBezTo>
                <a:cubicBezTo>
                  <a:pt x="5897" y="12016"/>
                  <a:pt x="5162" y="9615"/>
                  <a:pt x="5162" y="7004"/>
                </a:cubicBezTo>
                <a:lnTo>
                  <a:pt x="7508" y="7004"/>
                </a:lnTo>
                <a:lnTo>
                  <a:pt x="3754" y="0"/>
                </a:lnTo>
                <a:lnTo>
                  <a:pt x="0" y="7004"/>
                </a:lnTo>
                <a:lnTo>
                  <a:pt x="2346" y="7004"/>
                </a:lnTo>
                <a:cubicBezTo>
                  <a:pt x="2346" y="10074"/>
                  <a:pt x="3116" y="12920"/>
                  <a:pt x="4423" y="15273"/>
                </a:cubicBezTo>
                <a:cubicBezTo>
                  <a:pt x="4440" y="15306"/>
                  <a:pt x="4450" y="15342"/>
                  <a:pt x="4468" y="15374"/>
                </a:cubicBezTo>
                <a:cubicBezTo>
                  <a:pt x="4603" y="15614"/>
                  <a:pt x="4754" y="15836"/>
                  <a:pt x="4899" y="16065"/>
                </a:cubicBezTo>
                <a:cubicBezTo>
                  <a:pt x="4954" y="16150"/>
                  <a:pt x="5004" y="16239"/>
                  <a:pt x="5060" y="16324"/>
                </a:cubicBezTo>
                <a:cubicBezTo>
                  <a:pt x="5275" y="16646"/>
                  <a:pt x="5502" y="16951"/>
                  <a:pt x="5735" y="17247"/>
                </a:cubicBezTo>
                <a:cubicBezTo>
                  <a:pt x="5757" y="17275"/>
                  <a:pt x="5778" y="17305"/>
                  <a:pt x="5800" y="17332"/>
                </a:cubicBezTo>
                <a:cubicBezTo>
                  <a:pt x="6585" y="18309"/>
                  <a:pt x="7471" y="19132"/>
                  <a:pt x="8435" y="19789"/>
                </a:cubicBezTo>
                <a:cubicBezTo>
                  <a:pt x="8462" y="19808"/>
                  <a:pt x="8487" y="19827"/>
                  <a:pt x="8513" y="19844"/>
                </a:cubicBezTo>
                <a:cubicBezTo>
                  <a:pt x="8791" y="20030"/>
                  <a:pt x="9076" y="20199"/>
                  <a:pt x="9367" y="20357"/>
                </a:cubicBezTo>
                <a:cubicBezTo>
                  <a:pt x="9440" y="20395"/>
                  <a:pt x="9510" y="20437"/>
                  <a:pt x="9582" y="20477"/>
                </a:cubicBezTo>
                <a:cubicBezTo>
                  <a:pt x="9831" y="20604"/>
                  <a:pt x="10084" y="20716"/>
                  <a:pt x="10342" y="20823"/>
                </a:cubicBezTo>
                <a:cubicBezTo>
                  <a:pt x="10463" y="20874"/>
                  <a:pt x="10583" y="20928"/>
                  <a:pt x="10706" y="20973"/>
                </a:cubicBezTo>
                <a:cubicBezTo>
                  <a:pt x="10930" y="21056"/>
                  <a:pt x="11159" y="21126"/>
                  <a:pt x="11390" y="21193"/>
                </a:cubicBezTo>
                <a:cubicBezTo>
                  <a:pt x="11544" y="21237"/>
                  <a:pt x="11696" y="21285"/>
                  <a:pt x="11852" y="21322"/>
                </a:cubicBezTo>
                <a:cubicBezTo>
                  <a:pt x="11915" y="21339"/>
                  <a:pt x="11977" y="21362"/>
                  <a:pt x="12041" y="21376"/>
                </a:cubicBezTo>
                <a:cubicBezTo>
                  <a:pt x="12259" y="21424"/>
                  <a:pt x="12477" y="21449"/>
                  <a:pt x="12694" y="21483"/>
                </a:cubicBezTo>
                <a:cubicBezTo>
                  <a:pt x="12773" y="21495"/>
                  <a:pt x="12850" y="21511"/>
                  <a:pt x="12929" y="21522"/>
                </a:cubicBezTo>
                <a:cubicBezTo>
                  <a:pt x="13320" y="21570"/>
                  <a:pt x="13711" y="21600"/>
                  <a:pt x="14100" y="21600"/>
                </a:cubicBezTo>
                <a:cubicBezTo>
                  <a:pt x="16486" y="21600"/>
                  <a:pt x="18812" y="20694"/>
                  <a:pt x="20808" y="18954"/>
                </a:cubicBezTo>
                <a:cubicBezTo>
                  <a:pt x="21445" y="18398"/>
                  <a:pt x="21600" y="17308"/>
                  <a:pt x="21153" y="16515"/>
                </a:cubicBezTo>
                <a:cubicBezTo>
                  <a:pt x="20707" y="15723"/>
                  <a:pt x="19828" y="15531"/>
                  <a:pt x="19193" y="16087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19" name="Shape 1919"/>
          <p:cNvSpPr/>
          <p:nvPr/>
        </p:nvSpPr>
        <p:spPr>
          <a:xfrm>
            <a:off x="3714560" y="2501883"/>
            <a:ext cx="958545" cy="776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061" y="14593"/>
                </a:moveTo>
                <a:cubicBezTo>
                  <a:pt x="19060" y="11532"/>
                  <a:pt x="18295" y="8690"/>
                  <a:pt x="16995" y="6341"/>
                </a:cubicBezTo>
                <a:cubicBezTo>
                  <a:pt x="16976" y="6301"/>
                  <a:pt x="16963" y="6260"/>
                  <a:pt x="16941" y="6223"/>
                </a:cubicBezTo>
                <a:cubicBezTo>
                  <a:pt x="16780" y="5936"/>
                  <a:pt x="16603" y="5668"/>
                  <a:pt x="16428" y="5400"/>
                </a:cubicBezTo>
                <a:cubicBezTo>
                  <a:pt x="16407" y="5367"/>
                  <a:pt x="16388" y="5333"/>
                  <a:pt x="16367" y="5302"/>
                </a:cubicBezTo>
                <a:cubicBezTo>
                  <a:pt x="15176" y="3504"/>
                  <a:pt x="13681" y="2115"/>
                  <a:pt x="11987" y="1207"/>
                </a:cubicBezTo>
                <a:cubicBezTo>
                  <a:pt x="11940" y="1182"/>
                  <a:pt x="11894" y="1155"/>
                  <a:pt x="11848" y="1130"/>
                </a:cubicBezTo>
                <a:cubicBezTo>
                  <a:pt x="11578" y="990"/>
                  <a:pt x="11301" y="868"/>
                  <a:pt x="11021" y="753"/>
                </a:cubicBezTo>
                <a:cubicBezTo>
                  <a:pt x="10922" y="711"/>
                  <a:pt x="10822" y="667"/>
                  <a:pt x="10721" y="628"/>
                </a:cubicBezTo>
                <a:cubicBezTo>
                  <a:pt x="10478" y="537"/>
                  <a:pt x="10232" y="464"/>
                  <a:pt x="9983" y="391"/>
                </a:cubicBezTo>
                <a:cubicBezTo>
                  <a:pt x="9846" y="351"/>
                  <a:pt x="9709" y="308"/>
                  <a:pt x="9570" y="274"/>
                </a:cubicBezTo>
                <a:cubicBezTo>
                  <a:pt x="9502" y="258"/>
                  <a:pt x="9437" y="232"/>
                  <a:pt x="9369" y="217"/>
                </a:cubicBezTo>
                <a:cubicBezTo>
                  <a:pt x="9183" y="176"/>
                  <a:pt x="8997" y="159"/>
                  <a:pt x="8811" y="130"/>
                </a:cubicBezTo>
                <a:cubicBezTo>
                  <a:pt x="8683" y="110"/>
                  <a:pt x="8557" y="84"/>
                  <a:pt x="8428" y="69"/>
                </a:cubicBezTo>
                <a:cubicBezTo>
                  <a:pt x="8116" y="33"/>
                  <a:pt x="7806" y="16"/>
                  <a:pt x="7496" y="11"/>
                </a:cubicBezTo>
                <a:cubicBezTo>
                  <a:pt x="7440" y="11"/>
                  <a:pt x="7386" y="0"/>
                  <a:pt x="7329" y="0"/>
                </a:cubicBezTo>
                <a:cubicBezTo>
                  <a:pt x="7319" y="0"/>
                  <a:pt x="7310" y="4"/>
                  <a:pt x="7299" y="4"/>
                </a:cubicBezTo>
                <a:cubicBezTo>
                  <a:pt x="4916" y="6"/>
                  <a:pt x="2595" y="902"/>
                  <a:pt x="600" y="2638"/>
                </a:cubicBezTo>
                <a:cubicBezTo>
                  <a:pt x="-37" y="3193"/>
                  <a:pt x="-192" y="4285"/>
                  <a:pt x="255" y="5077"/>
                </a:cubicBezTo>
                <a:cubicBezTo>
                  <a:pt x="700" y="5870"/>
                  <a:pt x="1578" y="6063"/>
                  <a:pt x="2216" y="5507"/>
                </a:cubicBezTo>
                <a:cubicBezTo>
                  <a:pt x="3756" y="4165"/>
                  <a:pt x="5552" y="3486"/>
                  <a:pt x="7395" y="3507"/>
                </a:cubicBezTo>
                <a:cubicBezTo>
                  <a:pt x="7659" y="3509"/>
                  <a:pt x="7921" y="3525"/>
                  <a:pt x="8179" y="3556"/>
                </a:cubicBezTo>
                <a:cubicBezTo>
                  <a:pt x="8258" y="3565"/>
                  <a:pt x="8336" y="3580"/>
                  <a:pt x="8415" y="3593"/>
                </a:cubicBezTo>
                <a:cubicBezTo>
                  <a:pt x="8627" y="3626"/>
                  <a:pt x="8838" y="3663"/>
                  <a:pt x="9044" y="3713"/>
                </a:cubicBezTo>
                <a:cubicBezTo>
                  <a:pt x="9136" y="3737"/>
                  <a:pt x="9225" y="3765"/>
                  <a:pt x="9315" y="3791"/>
                </a:cubicBezTo>
                <a:cubicBezTo>
                  <a:pt x="9519" y="3848"/>
                  <a:pt x="9722" y="3910"/>
                  <a:pt x="9920" y="3984"/>
                </a:cubicBezTo>
                <a:cubicBezTo>
                  <a:pt x="9983" y="4009"/>
                  <a:pt x="10045" y="4037"/>
                  <a:pt x="10108" y="4063"/>
                </a:cubicBezTo>
                <a:cubicBezTo>
                  <a:pt x="10334" y="4155"/>
                  <a:pt x="10557" y="4254"/>
                  <a:pt x="10776" y="4367"/>
                </a:cubicBezTo>
                <a:cubicBezTo>
                  <a:pt x="10799" y="4379"/>
                  <a:pt x="10821" y="4392"/>
                  <a:pt x="10843" y="4405"/>
                </a:cubicBezTo>
                <a:cubicBezTo>
                  <a:pt x="12154" y="5108"/>
                  <a:pt x="13306" y="6188"/>
                  <a:pt x="14204" y="7540"/>
                </a:cubicBezTo>
                <a:cubicBezTo>
                  <a:pt x="14210" y="7548"/>
                  <a:pt x="14215" y="7559"/>
                  <a:pt x="14221" y="7567"/>
                </a:cubicBezTo>
                <a:cubicBezTo>
                  <a:pt x="15485" y="9481"/>
                  <a:pt x="16245" y="11929"/>
                  <a:pt x="16246" y="14593"/>
                </a:cubicBezTo>
                <a:lnTo>
                  <a:pt x="13899" y="14593"/>
                </a:lnTo>
                <a:lnTo>
                  <a:pt x="17654" y="21600"/>
                </a:lnTo>
                <a:lnTo>
                  <a:pt x="21408" y="14593"/>
                </a:lnTo>
                <a:lnTo>
                  <a:pt x="19061" y="1459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0" name="Shape 1920"/>
          <p:cNvSpPr/>
          <p:nvPr/>
        </p:nvSpPr>
        <p:spPr>
          <a:xfrm>
            <a:off x="6231449" y="2665214"/>
            <a:ext cx="1084416" cy="733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77" y="1543"/>
                </a:moveTo>
                <a:cubicBezTo>
                  <a:pt x="12529" y="1543"/>
                  <a:pt x="9954" y="5190"/>
                  <a:pt x="9772" y="9772"/>
                </a:cubicBezTo>
                <a:lnTo>
                  <a:pt x="9755" y="9772"/>
                </a:lnTo>
                <a:lnTo>
                  <a:pt x="9755" y="10286"/>
                </a:lnTo>
                <a:lnTo>
                  <a:pt x="9755" y="11315"/>
                </a:lnTo>
                <a:cubicBezTo>
                  <a:pt x="9755" y="14435"/>
                  <a:pt x="8036" y="16972"/>
                  <a:pt x="5923" y="16972"/>
                </a:cubicBezTo>
                <a:cubicBezTo>
                  <a:pt x="3809" y="16972"/>
                  <a:pt x="2090" y="14435"/>
                  <a:pt x="2090" y="11315"/>
                </a:cubicBezTo>
                <a:cubicBezTo>
                  <a:pt x="2090" y="8196"/>
                  <a:pt x="3809" y="5658"/>
                  <a:pt x="5922" y="5658"/>
                </a:cubicBezTo>
                <a:lnTo>
                  <a:pt x="5922" y="8229"/>
                </a:lnTo>
                <a:lnTo>
                  <a:pt x="10103" y="4114"/>
                </a:lnTo>
                <a:lnTo>
                  <a:pt x="5922" y="0"/>
                </a:lnTo>
                <a:lnTo>
                  <a:pt x="5922" y="2573"/>
                </a:lnTo>
                <a:cubicBezTo>
                  <a:pt x="2656" y="2573"/>
                  <a:pt x="0" y="6495"/>
                  <a:pt x="0" y="11315"/>
                </a:cubicBezTo>
                <a:cubicBezTo>
                  <a:pt x="0" y="16136"/>
                  <a:pt x="2657" y="20058"/>
                  <a:pt x="5923" y="20058"/>
                </a:cubicBezTo>
                <a:cubicBezTo>
                  <a:pt x="9071" y="20058"/>
                  <a:pt x="11646" y="16411"/>
                  <a:pt x="11828" y="11829"/>
                </a:cubicBezTo>
                <a:lnTo>
                  <a:pt x="11845" y="11829"/>
                </a:lnTo>
                <a:lnTo>
                  <a:pt x="11845" y="11315"/>
                </a:lnTo>
                <a:lnTo>
                  <a:pt x="11845" y="10286"/>
                </a:lnTo>
                <a:cubicBezTo>
                  <a:pt x="11845" y="7166"/>
                  <a:pt x="13564" y="4629"/>
                  <a:pt x="15677" y="4629"/>
                </a:cubicBezTo>
                <a:cubicBezTo>
                  <a:pt x="17791" y="4629"/>
                  <a:pt x="19510" y="7166"/>
                  <a:pt x="19510" y="10286"/>
                </a:cubicBezTo>
                <a:cubicBezTo>
                  <a:pt x="19510" y="13405"/>
                  <a:pt x="17791" y="15943"/>
                  <a:pt x="15677" y="15943"/>
                </a:cubicBezTo>
                <a:lnTo>
                  <a:pt x="15677" y="13371"/>
                </a:lnTo>
                <a:lnTo>
                  <a:pt x="11497" y="17486"/>
                </a:lnTo>
                <a:lnTo>
                  <a:pt x="15677" y="21600"/>
                </a:lnTo>
                <a:lnTo>
                  <a:pt x="15677" y="19028"/>
                </a:lnTo>
                <a:cubicBezTo>
                  <a:pt x="18943" y="19028"/>
                  <a:pt x="21600" y="15107"/>
                  <a:pt x="21600" y="10286"/>
                </a:cubicBezTo>
                <a:cubicBezTo>
                  <a:pt x="21600" y="5465"/>
                  <a:pt x="18943" y="1543"/>
                  <a:pt x="15677" y="154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1" name="Shape 1921"/>
          <p:cNvSpPr/>
          <p:nvPr/>
        </p:nvSpPr>
        <p:spPr>
          <a:xfrm>
            <a:off x="9377591" y="3074882"/>
            <a:ext cx="752397" cy="439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682"/>
                </a:moveTo>
                <a:lnTo>
                  <a:pt x="12876" y="1763"/>
                </a:lnTo>
                <a:lnTo>
                  <a:pt x="12876" y="7962"/>
                </a:lnTo>
                <a:lnTo>
                  <a:pt x="12874" y="7962"/>
                </a:lnTo>
                <a:lnTo>
                  <a:pt x="6638" y="7962"/>
                </a:lnTo>
                <a:lnTo>
                  <a:pt x="2818" y="0"/>
                </a:lnTo>
                <a:lnTo>
                  <a:pt x="0" y="5874"/>
                </a:lnTo>
                <a:lnTo>
                  <a:pt x="5039" y="14995"/>
                </a:lnTo>
                <a:cubicBezTo>
                  <a:pt x="5452" y="15858"/>
                  <a:pt x="12874" y="15398"/>
                  <a:pt x="12874" y="15398"/>
                </a:cubicBezTo>
                <a:lnTo>
                  <a:pt x="12876" y="15398"/>
                </a:lnTo>
                <a:lnTo>
                  <a:pt x="12876" y="21600"/>
                </a:lnTo>
                <a:lnTo>
                  <a:pt x="21600" y="1168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2" name="Shape 1922"/>
          <p:cNvSpPr/>
          <p:nvPr/>
        </p:nvSpPr>
        <p:spPr>
          <a:xfrm>
            <a:off x="8874208" y="2638439"/>
            <a:ext cx="447155" cy="31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00" y="0"/>
                </a:moveTo>
                <a:lnTo>
                  <a:pt x="0" y="0"/>
                </a:lnTo>
                <a:lnTo>
                  <a:pt x="0" y="10436"/>
                </a:lnTo>
                <a:lnTo>
                  <a:pt x="10463" y="10429"/>
                </a:lnTo>
                <a:lnTo>
                  <a:pt x="16872" y="21600"/>
                </a:lnTo>
                <a:lnTo>
                  <a:pt x="21600" y="14703"/>
                </a:lnTo>
                <a:cubicBezTo>
                  <a:pt x="21600" y="14703"/>
                  <a:pt x="13296" y="0"/>
                  <a:pt x="122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3" name="Shape 1923"/>
          <p:cNvSpPr/>
          <p:nvPr/>
        </p:nvSpPr>
        <p:spPr>
          <a:xfrm>
            <a:off x="8874208" y="2576855"/>
            <a:ext cx="1263813" cy="83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237"/>
                </a:moveTo>
                <a:lnTo>
                  <a:pt x="16416" y="0"/>
                </a:lnTo>
                <a:lnTo>
                  <a:pt x="16416" y="3273"/>
                </a:lnTo>
                <a:lnTo>
                  <a:pt x="16415" y="3273"/>
                </a:lnTo>
                <a:lnTo>
                  <a:pt x="12096" y="3273"/>
                </a:lnTo>
                <a:cubicBezTo>
                  <a:pt x="11707" y="3273"/>
                  <a:pt x="3706" y="17675"/>
                  <a:pt x="3706" y="17675"/>
                </a:cubicBezTo>
                <a:lnTo>
                  <a:pt x="0" y="17675"/>
                </a:lnTo>
                <a:lnTo>
                  <a:pt x="2" y="21352"/>
                </a:lnTo>
                <a:lnTo>
                  <a:pt x="4321" y="21600"/>
                </a:lnTo>
                <a:cubicBezTo>
                  <a:pt x="4708" y="21600"/>
                  <a:pt x="10391" y="8782"/>
                  <a:pt x="12710" y="7198"/>
                </a:cubicBezTo>
                <a:cubicBezTo>
                  <a:pt x="13387" y="6735"/>
                  <a:pt x="16415" y="7198"/>
                  <a:pt x="16415" y="7198"/>
                </a:cubicBezTo>
                <a:lnTo>
                  <a:pt x="16416" y="7198"/>
                </a:lnTo>
                <a:lnTo>
                  <a:pt x="16416" y="10474"/>
                </a:lnTo>
                <a:lnTo>
                  <a:pt x="21600" y="5237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4" name="Shape 1924"/>
          <p:cNvSpPr/>
          <p:nvPr/>
        </p:nvSpPr>
        <p:spPr>
          <a:xfrm>
            <a:off x="11680299" y="2517948"/>
            <a:ext cx="1079086" cy="1054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600" extrusionOk="0">
                <a:moveTo>
                  <a:pt x="2768" y="9297"/>
                </a:moveTo>
                <a:cubicBezTo>
                  <a:pt x="2768" y="5748"/>
                  <a:pt x="5567" y="2861"/>
                  <a:pt x="9001" y="2861"/>
                </a:cubicBezTo>
                <a:cubicBezTo>
                  <a:pt x="12436" y="2861"/>
                  <a:pt x="15230" y="5748"/>
                  <a:pt x="15230" y="9297"/>
                </a:cubicBezTo>
                <a:cubicBezTo>
                  <a:pt x="15230" y="12845"/>
                  <a:pt x="12436" y="15733"/>
                  <a:pt x="9001" y="15733"/>
                </a:cubicBezTo>
                <a:cubicBezTo>
                  <a:pt x="5565" y="15733"/>
                  <a:pt x="2768" y="12845"/>
                  <a:pt x="2768" y="9297"/>
                </a:cubicBezTo>
                <a:moveTo>
                  <a:pt x="20789" y="17938"/>
                </a:moveTo>
                <a:lnTo>
                  <a:pt x="16835" y="13855"/>
                </a:lnTo>
                <a:cubicBezTo>
                  <a:pt x="17573" y="12508"/>
                  <a:pt x="18000" y="10953"/>
                  <a:pt x="18000" y="9297"/>
                </a:cubicBezTo>
                <a:cubicBezTo>
                  <a:pt x="18000" y="4171"/>
                  <a:pt x="13963" y="0"/>
                  <a:pt x="9001" y="0"/>
                </a:cubicBezTo>
                <a:cubicBezTo>
                  <a:pt x="4036" y="0"/>
                  <a:pt x="0" y="4171"/>
                  <a:pt x="0" y="9297"/>
                </a:cubicBezTo>
                <a:cubicBezTo>
                  <a:pt x="0" y="14423"/>
                  <a:pt x="4036" y="18594"/>
                  <a:pt x="9001" y="18594"/>
                </a:cubicBezTo>
                <a:cubicBezTo>
                  <a:pt x="10857" y="18594"/>
                  <a:pt x="12584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8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5" name="Shape 1925"/>
          <p:cNvSpPr/>
          <p:nvPr/>
        </p:nvSpPr>
        <p:spPr>
          <a:xfrm>
            <a:off x="11915925" y="2756252"/>
            <a:ext cx="420379" cy="41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333"/>
                </a:moveTo>
                <a:lnTo>
                  <a:pt x="13268" y="8333"/>
                </a:lnTo>
                <a:lnTo>
                  <a:pt x="13268" y="0"/>
                </a:lnTo>
                <a:lnTo>
                  <a:pt x="8332" y="0"/>
                </a:lnTo>
                <a:lnTo>
                  <a:pt x="8332" y="8333"/>
                </a:lnTo>
                <a:lnTo>
                  <a:pt x="0" y="8333"/>
                </a:lnTo>
                <a:lnTo>
                  <a:pt x="0" y="13267"/>
                </a:lnTo>
                <a:lnTo>
                  <a:pt x="8332" y="13267"/>
                </a:lnTo>
                <a:lnTo>
                  <a:pt x="8332" y="21600"/>
                </a:lnTo>
                <a:lnTo>
                  <a:pt x="13268" y="21600"/>
                </a:lnTo>
                <a:lnTo>
                  <a:pt x="13268" y="13267"/>
                </a:lnTo>
                <a:lnTo>
                  <a:pt x="21600" y="13267"/>
                </a:lnTo>
                <a:lnTo>
                  <a:pt x="21600" y="833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6" name="Shape 1926"/>
          <p:cNvSpPr/>
          <p:nvPr/>
        </p:nvSpPr>
        <p:spPr>
          <a:xfrm>
            <a:off x="3441423" y="5396333"/>
            <a:ext cx="942516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6" h="21600" extrusionOk="0">
                <a:moveTo>
                  <a:pt x="20905" y="18528"/>
                </a:moveTo>
                <a:lnTo>
                  <a:pt x="15778" y="13358"/>
                </a:lnTo>
                <a:cubicBezTo>
                  <a:pt x="15719" y="13300"/>
                  <a:pt x="15653" y="13253"/>
                  <a:pt x="15590" y="13203"/>
                </a:cubicBezTo>
                <a:cubicBezTo>
                  <a:pt x="16456" y="11863"/>
                  <a:pt x="16962" y="10268"/>
                  <a:pt x="16962" y="8550"/>
                </a:cubicBezTo>
                <a:cubicBezTo>
                  <a:pt x="16962" y="3828"/>
                  <a:pt x="13167" y="0"/>
                  <a:pt x="8481" y="0"/>
                </a:cubicBezTo>
                <a:cubicBezTo>
                  <a:pt x="3798" y="0"/>
                  <a:pt x="0" y="3828"/>
                  <a:pt x="0" y="8550"/>
                </a:cubicBezTo>
                <a:cubicBezTo>
                  <a:pt x="0" y="13273"/>
                  <a:pt x="3798" y="17099"/>
                  <a:pt x="8481" y="17099"/>
                </a:cubicBezTo>
                <a:cubicBezTo>
                  <a:pt x="10184" y="17099"/>
                  <a:pt x="11770" y="16588"/>
                  <a:pt x="13100" y="15715"/>
                </a:cubicBezTo>
                <a:cubicBezTo>
                  <a:pt x="13149" y="15779"/>
                  <a:pt x="13194" y="15845"/>
                  <a:pt x="13252" y="15903"/>
                </a:cubicBezTo>
                <a:lnTo>
                  <a:pt x="18378" y="21073"/>
                </a:lnTo>
                <a:cubicBezTo>
                  <a:pt x="18728" y="21425"/>
                  <a:pt x="19185" y="21600"/>
                  <a:pt x="19640" y="21600"/>
                </a:cubicBezTo>
                <a:cubicBezTo>
                  <a:pt x="20098" y="21600"/>
                  <a:pt x="20554" y="21425"/>
                  <a:pt x="20905" y="21074"/>
                </a:cubicBezTo>
                <a:cubicBezTo>
                  <a:pt x="21600" y="20370"/>
                  <a:pt x="21600" y="19230"/>
                  <a:pt x="20905" y="18528"/>
                </a:cubicBezTo>
                <a:close/>
                <a:moveTo>
                  <a:pt x="8481" y="14398"/>
                </a:moveTo>
                <a:cubicBezTo>
                  <a:pt x="5281" y="14398"/>
                  <a:pt x="2678" y="11774"/>
                  <a:pt x="2678" y="8549"/>
                </a:cubicBezTo>
                <a:cubicBezTo>
                  <a:pt x="2678" y="5323"/>
                  <a:pt x="5281" y="2699"/>
                  <a:pt x="8481" y="2699"/>
                </a:cubicBezTo>
                <a:cubicBezTo>
                  <a:pt x="11679" y="2699"/>
                  <a:pt x="14284" y="5323"/>
                  <a:pt x="14284" y="8549"/>
                </a:cubicBezTo>
                <a:cubicBezTo>
                  <a:pt x="14284" y="11774"/>
                  <a:pt x="11679" y="14398"/>
                  <a:pt x="8481" y="1439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7" name="Shape 1927"/>
          <p:cNvSpPr/>
          <p:nvPr/>
        </p:nvSpPr>
        <p:spPr>
          <a:xfrm>
            <a:off x="6550080" y="5377590"/>
            <a:ext cx="581033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646"/>
                </a:moveTo>
                <a:cubicBezTo>
                  <a:pt x="21600" y="2976"/>
                  <a:pt x="16767" y="0"/>
                  <a:pt x="10800" y="0"/>
                </a:cubicBezTo>
                <a:cubicBezTo>
                  <a:pt x="4836" y="0"/>
                  <a:pt x="0" y="2976"/>
                  <a:pt x="0" y="6646"/>
                </a:cubicBezTo>
                <a:cubicBezTo>
                  <a:pt x="0" y="7858"/>
                  <a:pt x="537" y="8991"/>
                  <a:pt x="1458" y="9969"/>
                </a:cubicBezTo>
                <a:lnTo>
                  <a:pt x="1444" y="9969"/>
                </a:lnTo>
                <a:lnTo>
                  <a:pt x="10800" y="21600"/>
                </a:lnTo>
                <a:lnTo>
                  <a:pt x="20160" y="9969"/>
                </a:lnTo>
                <a:lnTo>
                  <a:pt x="20145" y="9969"/>
                </a:lnTo>
                <a:cubicBezTo>
                  <a:pt x="21068" y="8991"/>
                  <a:pt x="21600" y="7858"/>
                  <a:pt x="21600" y="6646"/>
                </a:cubicBezTo>
                <a:close/>
                <a:moveTo>
                  <a:pt x="10803" y="9968"/>
                </a:moveTo>
                <a:cubicBezTo>
                  <a:pt x="7819" y="9968"/>
                  <a:pt x="5403" y="8480"/>
                  <a:pt x="5403" y="6645"/>
                </a:cubicBezTo>
                <a:cubicBezTo>
                  <a:pt x="5403" y="4810"/>
                  <a:pt x="7819" y="3322"/>
                  <a:pt x="10803" y="3322"/>
                </a:cubicBezTo>
                <a:cubicBezTo>
                  <a:pt x="13783" y="3322"/>
                  <a:pt x="16203" y="4810"/>
                  <a:pt x="16203" y="6645"/>
                </a:cubicBezTo>
                <a:cubicBezTo>
                  <a:pt x="16203" y="8480"/>
                  <a:pt x="13783" y="9968"/>
                  <a:pt x="10803" y="996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8" name="Shape 1928"/>
          <p:cNvSpPr/>
          <p:nvPr/>
        </p:nvSpPr>
        <p:spPr>
          <a:xfrm>
            <a:off x="854893" y="5372235"/>
            <a:ext cx="966580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600" extrusionOk="0">
                <a:moveTo>
                  <a:pt x="2769" y="9297"/>
                </a:moveTo>
                <a:cubicBezTo>
                  <a:pt x="2769" y="5748"/>
                  <a:pt x="5568" y="2861"/>
                  <a:pt x="9000" y="2861"/>
                </a:cubicBezTo>
                <a:cubicBezTo>
                  <a:pt x="12437" y="2861"/>
                  <a:pt x="15231" y="5748"/>
                  <a:pt x="15231" y="9297"/>
                </a:cubicBezTo>
                <a:cubicBezTo>
                  <a:pt x="15231" y="12845"/>
                  <a:pt x="12437" y="15733"/>
                  <a:pt x="9000" y="15733"/>
                </a:cubicBezTo>
                <a:cubicBezTo>
                  <a:pt x="5566" y="15733"/>
                  <a:pt x="2769" y="12845"/>
                  <a:pt x="2769" y="9297"/>
                </a:cubicBezTo>
                <a:moveTo>
                  <a:pt x="20789" y="17939"/>
                </a:moveTo>
                <a:lnTo>
                  <a:pt x="16836" y="13855"/>
                </a:lnTo>
                <a:cubicBezTo>
                  <a:pt x="17574" y="12508"/>
                  <a:pt x="18000" y="10953"/>
                  <a:pt x="18000" y="9297"/>
                </a:cubicBezTo>
                <a:cubicBezTo>
                  <a:pt x="18000" y="4171"/>
                  <a:pt x="13962" y="0"/>
                  <a:pt x="9000" y="0"/>
                </a:cubicBezTo>
                <a:cubicBezTo>
                  <a:pt x="4038" y="0"/>
                  <a:pt x="0" y="4171"/>
                  <a:pt x="0" y="9297"/>
                </a:cubicBezTo>
                <a:cubicBezTo>
                  <a:pt x="0" y="14423"/>
                  <a:pt x="4038" y="18594"/>
                  <a:pt x="9000" y="18594"/>
                </a:cubicBezTo>
                <a:cubicBezTo>
                  <a:pt x="10858" y="18594"/>
                  <a:pt x="12585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9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29" name="Shape 1929"/>
          <p:cNvSpPr/>
          <p:nvPr/>
        </p:nvSpPr>
        <p:spPr>
          <a:xfrm>
            <a:off x="1066421" y="5720319"/>
            <a:ext cx="374860" cy="10442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0" name="Shape 1930"/>
          <p:cNvSpPr/>
          <p:nvPr/>
        </p:nvSpPr>
        <p:spPr>
          <a:xfrm>
            <a:off x="11674943" y="5348137"/>
            <a:ext cx="934473" cy="945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700"/>
                </a:moveTo>
                <a:cubicBezTo>
                  <a:pt x="5122" y="2700"/>
                  <a:pt x="2700" y="5122"/>
                  <a:pt x="2700" y="8100"/>
                </a:cubicBezTo>
                <a:cubicBezTo>
                  <a:pt x="2700" y="11078"/>
                  <a:pt x="5122" y="13500"/>
                  <a:pt x="8100" y="13500"/>
                </a:cubicBezTo>
                <a:lnTo>
                  <a:pt x="9450" y="13500"/>
                </a:lnTo>
                <a:lnTo>
                  <a:pt x="9450" y="16200"/>
                </a:lnTo>
                <a:lnTo>
                  <a:pt x="13049" y="13500"/>
                </a:lnTo>
                <a:lnTo>
                  <a:pt x="13500" y="13500"/>
                </a:lnTo>
                <a:cubicBezTo>
                  <a:pt x="16478" y="13500"/>
                  <a:pt x="18900" y="11078"/>
                  <a:pt x="18900" y="8100"/>
                </a:cubicBezTo>
                <a:cubicBezTo>
                  <a:pt x="18900" y="5122"/>
                  <a:pt x="16478" y="2700"/>
                  <a:pt x="13500" y="2700"/>
                </a:cubicBezTo>
                <a:lnTo>
                  <a:pt x="8100" y="2700"/>
                </a:lnTo>
                <a:close/>
                <a:moveTo>
                  <a:pt x="6750" y="21600"/>
                </a:moveTo>
                <a:lnTo>
                  <a:pt x="6750" y="16088"/>
                </a:lnTo>
                <a:cubicBezTo>
                  <a:pt x="2924" y="15443"/>
                  <a:pt x="0" y="12107"/>
                  <a:pt x="0" y="8100"/>
                </a:cubicBezTo>
                <a:cubicBezTo>
                  <a:pt x="0" y="3633"/>
                  <a:pt x="3632" y="0"/>
                  <a:pt x="8100" y="0"/>
                </a:cubicBezTo>
                <a:lnTo>
                  <a:pt x="13500" y="0"/>
                </a:lnTo>
                <a:cubicBezTo>
                  <a:pt x="17967" y="0"/>
                  <a:pt x="21600" y="3633"/>
                  <a:pt x="21600" y="8100"/>
                </a:cubicBezTo>
                <a:cubicBezTo>
                  <a:pt x="21600" y="12409"/>
                  <a:pt x="18217" y="15944"/>
                  <a:pt x="13968" y="16187"/>
                </a:cubicBezTo>
                <a:lnTo>
                  <a:pt x="675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1" name="Shape 1931"/>
          <p:cNvSpPr/>
          <p:nvPr/>
        </p:nvSpPr>
        <p:spPr>
          <a:xfrm>
            <a:off x="11862373" y="5615894"/>
            <a:ext cx="160655" cy="160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2" name="Shape 1932"/>
          <p:cNvSpPr/>
          <p:nvPr/>
        </p:nvSpPr>
        <p:spPr>
          <a:xfrm>
            <a:off x="12076579" y="5615894"/>
            <a:ext cx="160655" cy="160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3" name="Shape 1933"/>
          <p:cNvSpPr/>
          <p:nvPr/>
        </p:nvSpPr>
        <p:spPr>
          <a:xfrm>
            <a:off x="12290784" y="5615894"/>
            <a:ext cx="160655" cy="160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4" name="Shape 1934"/>
          <p:cNvSpPr/>
          <p:nvPr/>
        </p:nvSpPr>
        <p:spPr>
          <a:xfrm>
            <a:off x="8898173" y="5267696"/>
            <a:ext cx="969545" cy="1079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70" h="20586" extrusionOk="0">
                <a:moveTo>
                  <a:pt x="6382" y="15529"/>
                </a:moveTo>
                <a:cubicBezTo>
                  <a:pt x="1394" y="14053"/>
                  <a:pt x="-1215" y="9484"/>
                  <a:pt x="554" y="5323"/>
                </a:cubicBezTo>
                <a:cubicBezTo>
                  <a:pt x="2323" y="1163"/>
                  <a:pt x="7801" y="-1014"/>
                  <a:pt x="12788" y="462"/>
                </a:cubicBezTo>
                <a:cubicBezTo>
                  <a:pt x="17776" y="1937"/>
                  <a:pt x="20385" y="6507"/>
                  <a:pt x="18616" y="10667"/>
                </a:cubicBezTo>
                <a:cubicBezTo>
                  <a:pt x="17310" y="13738"/>
                  <a:pt x="13900" y="15841"/>
                  <a:pt x="9998" y="15981"/>
                </a:cubicBezTo>
                <a:lnTo>
                  <a:pt x="7321" y="2058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5" name="Shape 1935"/>
          <p:cNvSpPr/>
          <p:nvPr/>
        </p:nvSpPr>
        <p:spPr>
          <a:xfrm>
            <a:off x="860248" y="7862373"/>
            <a:ext cx="1012122" cy="101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1758"/>
                  <a:pt x="0" y="3927"/>
                </a:cubicBezTo>
                <a:lnTo>
                  <a:pt x="0" y="17673"/>
                </a:lnTo>
                <a:cubicBezTo>
                  <a:pt x="0" y="19842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4" y="21600"/>
                  <a:pt x="21600" y="19842"/>
                  <a:pt x="21600" y="17673"/>
                </a:cubicBezTo>
                <a:lnTo>
                  <a:pt x="21600" y="3927"/>
                </a:lnTo>
                <a:cubicBezTo>
                  <a:pt x="21600" y="1758"/>
                  <a:pt x="19843" y="0"/>
                  <a:pt x="17673" y="0"/>
                </a:cubicBezTo>
                <a:close/>
                <a:moveTo>
                  <a:pt x="17676" y="12764"/>
                </a:moveTo>
                <a:lnTo>
                  <a:pt x="12764" y="12764"/>
                </a:lnTo>
                <a:lnTo>
                  <a:pt x="12764" y="17674"/>
                </a:lnTo>
                <a:lnTo>
                  <a:pt x="8836" y="17674"/>
                </a:lnTo>
                <a:lnTo>
                  <a:pt x="8836" y="12764"/>
                </a:lnTo>
                <a:lnTo>
                  <a:pt x="3930" y="12764"/>
                </a:lnTo>
                <a:lnTo>
                  <a:pt x="3930" y="8836"/>
                </a:lnTo>
                <a:lnTo>
                  <a:pt x="8836" y="8836"/>
                </a:lnTo>
                <a:lnTo>
                  <a:pt x="8836" y="3927"/>
                </a:lnTo>
                <a:lnTo>
                  <a:pt x="12764" y="3927"/>
                </a:lnTo>
                <a:lnTo>
                  <a:pt x="12764" y="8836"/>
                </a:lnTo>
                <a:lnTo>
                  <a:pt x="17677" y="8836"/>
                </a:lnTo>
                <a:lnTo>
                  <a:pt x="17677" y="12764"/>
                </a:lnTo>
                <a:lnTo>
                  <a:pt x="17676" y="1276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6" name="Shape 1936"/>
          <p:cNvSpPr/>
          <p:nvPr/>
        </p:nvSpPr>
        <p:spPr>
          <a:xfrm>
            <a:off x="3444101" y="7848985"/>
            <a:ext cx="1025509" cy="102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700"/>
                </a:moveTo>
                <a:cubicBezTo>
                  <a:pt x="15267" y="2700"/>
                  <a:pt x="18900" y="6334"/>
                  <a:pt x="18900" y="10800"/>
                </a:cubicBezTo>
                <a:cubicBezTo>
                  <a:pt x="18900" y="15267"/>
                  <a:pt x="15267" y="18900"/>
                  <a:pt x="10800" y="18900"/>
                </a:cubicBezTo>
                <a:cubicBezTo>
                  <a:pt x="6334" y="18900"/>
                  <a:pt x="2700" y="15267"/>
                  <a:pt x="2700" y="10800"/>
                </a:cubicBezTo>
                <a:cubicBezTo>
                  <a:pt x="2700" y="6334"/>
                  <a:pt x="6334" y="2700"/>
                  <a:pt x="10800" y="27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7" name="Shape 1937"/>
          <p:cNvSpPr/>
          <p:nvPr/>
        </p:nvSpPr>
        <p:spPr>
          <a:xfrm rot="10800000">
            <a:off x="3786826" y="8156905"/>
            <a:ext cx="257051" cy="514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5" h="21600" extrusionOk="0">
                <a:moveTo>
                  <a:pt x="15816" y="21600"/>
                </a:moveTo>
                <a:cubicBezTo>
                  <a:pt x="14467" y="21600"/>
                  <a:pt x="13117" y="21337"/>
                  <a:pt x="12088" y="20810"/>
                </a:cubicBezTo>
                <a:lnTo>
                  <a:pt x="1550" y="15411"/>
                </a:lnTo>
                <a:cubicBezTo>
                  <a:pt x="597" y="14923"/>
                  <a:pt x="7" y="14252"/>
                  <a:pt x="0" y="13508"/>
                </a:cubicBezTo>
                <a:lnTo>
                  <a:pt x="0" y="13508"/>
                </a:lnTo>
                <a:cubicBezTo>
                  <a:pt x="0" y="13505"/>
                  <a:pt x="0" y="13503"/>
                  <a:pt x="0" y="13501"/>
                </a:cubicBezTo>
                <a:lnTo>
                  <a:pt x="0" y="2700"/>
                </a:lnTo>
                <a:cubicBezTo>
                  <a:pt x="0" y="1208"/>
                  <a:pt x="2358" y="0"/>
                  <a:pt x="5271" y="0"/>
                </a:cubicBezTo>
                <a:cubicBezTo>
                  <a:pt x="8184" y="0"/>
                  <a:pt x="10542" y="1208"/>
                  <a:pt x="10542" y="2700"/>
                </a:cubicBezTo>
                <a:lnTo>
                  <a:pt x="10542" y="12383"/>
                </a:lnTo>
                <a:lnTo>
                  <a:pt x="19541" y="16993"/>
                </a:lnTo>
                <a:cubicBezTo>
                  <a:pt x="21600" y="18047"/>
                  <a:pt x="21600" y="19758"/>
                  <a:pt x="19541" y="20812"/>
                </a:cubicBezTo>
                <a:cubicBezTo>
                  <a:pt x="18515" y="21337"/>
                  <a:pt x="17165" y="21600"/>
                  <a:pt x="15816" y="21600"/>
                </a:cubicBezTo>
                <a:lnTo>
                  <a:pt x="15816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8" name="Shape 1938"/>
          <p:cNvSpPr/>
          <p:nvPr/>
        </p:nvSpPr>
        <p:spPr>
          <a:xfrm>
            <a:off x="6761607" y="8293461"/>
            <a:ext cx="174043" cy="171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39" name="Shape 1939"/>
          <p:cNvSpPr/>
          <p:nvPr/>
        </p:nvSpPr>
        <p:spPr>
          <a:xfrm>
            <a:off x="6335874" y="8039093"/>
            <a:ext cx="1038897" cy="693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10800"/>
                  <a:pt x="0" y="10800"/>
                </a:cubicBezTo>
                <a:cubicBezTo>
                  <a:pt x="0" y="10800"/>
                  <a:pt x="4836" y="21600"/>
                  <a:pt x="10800" y="21600"/>
                </a:cubicBezTo>
                <a:cubicBezTo>
                  <a:pt x="16764" y="21600"/>
                  <a:pt x="21600" y="10800"/>
                  <a:pt x="21600" y="10800"/>
                </a:cubicBezTo>
                <a:cubicBezTo>
                  <a:pt x="21600" y="10800"/>
                  <a:pt x="16764" y="0"/>
                  <a:pt x="10800" y="0"/>
                </a:cubicBezTo>
                <a:close/>
                <a:moveTo>
                  <a:pt x="10800" y="17550"/>
                </a:moveTo>
                <a:cubicBezTo>
                  <a:pt x="8315" y="17550"/>
                  <a:pt x="6300" y="14527"/>
                  <a:pt x="6300" y="10800"/>
                </a:cubicBezTo>
                <a:cubicBezTo>
                  <a:pt x="6300" y="7073"/>
                  <a:pt x="8315" y="4050"/>
                  <a:pt x="10800" y="4050"/>
                </a:cubicBezTo>
                <a:cubicBezTo>
                  <a:pt x="13285" y="4050"/>
                  <a:pt x="15300" y="7073"/>
                  <a:pt x="15300" y="10800"/>
                </a:cubicBezTo>
                <a:cubicBezTo>
                  <a:pt x="15300" y="14527"/>
                  <a:pt x="13285" y="17550"/>
                  <a:pt x="10800" y="175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0" name="Shape 1940"/>
          <p:cNvSpPr/>
          <p:nvPr/>
        </p:nvSpPr>
        <p:spPr>
          <a:xfrm>
            <a:off x="9230324" y="8052480"/>
            <a:ext cx="583711" cy="58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050"/>
                </a:moveTo>
                <a:cubicBezTo>
                  <a:pt x="14522" y="4050"/>
                  <a:pt x="17550" y="7078"/>
                  <a:pt x="17550" y="10800"/>
                </a:cubicBezTo>
                <a:cubicBezTo>
                  <a:pt x="17550" y="14522"/>
                  <a:pt x="14522" y="17550"/>
                  <a:pt x="10800" y="17550"/>
                </a:cubicBezTo>
                <a:cubicBezTo>
                  <a:pt x="7078" y="17550"/>
                  <a:pt x="4050" y="14522"/>
                  <a:pt x="4050" y="10800"/>
                </a:cubicBezTo>
                <a:cubicBezTo>
                  <a:pt x="4050" y="7078"/>
                  <a:pt x="7078" y="4050"/>
                  <a:pt x="10800" y="40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1" name="Shape 1941"/>
          <p:cNvSpPr/>
          <p:nvPr/>
        </p:nvSpPr>
        <p:spPr>
          <a:xfrm>
            <a:off x="9005409" y="7830242"/>
            <a:ext cx="1025509" cy="1022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314"/>
                </a:moveTo>
                <a:cubicBezTo>
                  <a:pt x="15479" y="2314"/>
                  <a:pt x="19286" y="6121"/>
                  <a:pt x="19286" y="10800"/>
                </a:cubicBezTo>
                <a:cubicBezTo>
                  <a:pt x="19286" y="15479"/>
                  <a:pt x="15479" y="19286"/>
                  <a:pt x="10800" y="19286"/>
                </a:cubicBezTo>
                <a:cubicBezTo>
                  <a:pt x="6121" y="19286"/>
                  <a:pt x="2314" y="15479"/>
                  <a:pt x="2314" y="10800"/>
                </a:cubicBezTo>
                <a:cubicBezTo>
                  <a:pt x="2314" y="6121"/>
                  <a:pt x="6121" y="2314"/>
                  <a:pt x="10800" y="2314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3"/>
                  <a:pt x="4835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5"/>
                  <a:pt x="16763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2" name="Shape 1942"/>
          <p:cNvSpPr/>
          <p:nvPr/>
        </p:nvSpPr>
        <p:spPr>
          <a:xfrm>
            <a:off x="11648168" y="7771335"/>
            <a:ext cx="1020154" cy="102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92" y="15470"/>
                </a:moveTo>
                <a:lnTo>
                  <a:pt x="9527" y="16296"/>
                </a:lnTo>
                <a:lnTo>
                  <a:pt x="8790" y="15438"/>
                </a:lnTo>
                <a:lnTo>
                  <a:pt x="4621" y="10592"/>
                </a:lnTo>
                <a:lnTo>
                  <a:pt x="5979" y="9125"/>
                </a:lnTo>
                <a:lnTo>
                  <a:pt x="9358" y="13235"/>
                </a:lnTo>
                <a:lnTo>
                  <a:pt x="16742" y="5548"/>
                </a:lnTo>
                <a:lnTo>
                  <a:pt x="18117" y="7008"/>
                </a:lnTo>
                <a:lnTo>
                  <a:pt x="10292" y="15470"/>
                </a:lnTo>
                <a:close/>
                <a:moveTo>
                  <a:pt x="10800" y="0"/>
                </a:moveTo>
                <a:cubicBezTo>
                  <a:pt x="4837" y="0"/>
                  <a:pt x="0" y="4835"/>
                  <a:pt x="0" y="10799"/>
                </a:cubicBezTo>
                <a:cubicBezTo>
                  <a:pt x="0" y="16762"/>
                  <a:pt x="4838" y="21600"/>
                  <a:pt x="10800" y="21600"/>
                </a:cubicBezTo>
                <a:cubicBezTo>
                  <a:pt x="16762" y="21600"/>
                  <a:pt x="21600" y="16762"/>
                  <a:pt x="21600" y="10799"/>
                </a:cubicBezTo>
                <a:cubicBezTo>
                  <a:pt x="21600" y="4835"/>
                  <a:pt x="16763" y="0"/>
                  <a:pt x="10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3" name="Shape 1943"/>
          <p:cNvSpPr/>
          <p:nvPr/>
        </p:nvSpPr>
        <p:spPr>
          <a:xfrm>
            <a:off x="12127459" y="10432838"/>
            <a:ext cx="348083" cy="326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597" extrusionOk="0">
                <a:moveTo>
                  <a:pt x="12153" y="5230"/>
                </a:moveTo>
                <a:lnTo>
                  <a:pt x="12153" y="5230"/>
                </a:lnTo>
                <a:cubicBezTo>
                  <a:pt x="12630" y="5230"/>
                  <a:pt x="13509" y="5327"/>
                  <a:pt x="14072" y="5971"/>
                </a:cubicBezTo>
                <a:cubicBezTo>
                  <a:pt x="14201" y="6117"/>
                  <a:pt x="14589" y="6563"/>
                  <a:pt x="14589" y="7663"/>
                </a:cubicBezTo>
                <a:cubicBezTo>
                  <a:pt x="14589" y="8899"/>
                  <a:pt x="14045" y="10844"/>
                  <a:pt x="12515" y="12598"/>
                </a:cubicBezTo>
                <a:cubicBezTo>
                  <a:pt x="10644" y="14744"/>
                  <a:pt x="7555" y="16362"/>
                  <a:pt x="5334" y="16362"/>
                </a:cubicBezTo>
                <a:cubicBezTo>
                  <a:pt x="4692" y="16362"/>
                  <a:pt x="4390" y="16218"/>
                  <a:pt x="4338" y="16218"/>
                </a:cubicBezTo>
                <a:cubicBezTo>
                  <a:pt x="4334" y="16218"/>
                  <a:pt x="4332" y="16218"/>
                  <a:pt x="4332" y="16218"/>
                </a:cubicBezTo>
                <a:cubicBezTo>
                  <a:pt x="3921" y="15190"/>
                  <a:pt x="4819" y="10719"/>
                  <a:pt x="7408" y="7752"/>
                </a:cubicBezTo>
                <a:cubicBezTo>
                  <a:pt x="8787" y="6173"/>
                  <a:pt x="10561" y="5230"/>
                  <a:pt x="12153" y="5230"/>
                </a:cubicBezTo>
                <a:moveTo>
                  <a:pt x="12153" y="0"/>
                </a:moveTo>
                <a:cubicBezTo>
                  <a:pt x="9587" y="0"/>
                  <a:pt x="6759" y="1348"/>
                  <a:pt x="4509" y="3927"/>
                </a:cubicBezTo>
                <a:cubicBezTo>
                  <a:pt x="639" y="8365"/>
                  <a:pt x="-1618" y="16546"/>
                  <a:pt x="1391" y="20000"/>
                </a:cubicBezTo>
                <a:cubicBezTo>
                  <a:pt x="2360" y="21110"/>
                  <a:pt x="3756" y="21597"/>
                  <a:pt x="5334" y="21597"/>
                </a:cubicBezTo>
                <a:cubicBezTo>
                  <a:pt x="8658" y="21597"/>
                  <a:pt x="12788" y="19438"/>
                  <a:pt x="15414" y="16428"/>
                </a:cubicBezTo>
                <a:cubicBezTo>
                  <a:pt x="19282" y="11993"/>
                  <a:pt x="19982" y="5596"/>
                  <a:pt x="16971" y="2145"/>
                </a:cubicBezTo>
                <a:cubicBezTo>
                  <a:pt x="15710" y="699"/>
                  <a:pt x="13999" y="-3"/>
                  <a:pt x="12153" y="0"/>
                </a:cubicBezTo>
                <a:lnTo>
                  <a:pt x="12153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4" name="Shape 1944"/>
          <p:cNvSpPr/>
          <p:nvPr/>
        </p:nvSpPr>
        <p:spPr>
          <a:xfrm>
            <a:off x="11739214" y="10432838"/>
            <a:ext cx="348077" cy="326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600" extrusionOk="0">
                <a:moveTo>
                  <a:pt x="6686" y="5231"/>
                </a:moveTo>
                <a:cubicBezTo>
                  <a:pt x="8277" y="5231"/>
                  <a:pt x="10051" y="6175"/>
                  <a:pt x="11430" y="7755"/>
                </a:cubicBezTo>
                <a:cubicBezTo>
                  <a:pt x="14037" y="10745"/>
                  <a:pt x="14929" y="15258"/>
                  <a:pt x="14566" y="16151"/>
                </a:cubicBezTo>
                <a:cubicBezTo>
                  <a:pt x="14564" y="16153"/>
                  <a:pt x="14285" y="16363"/>
                  <a:pt x="13503" y="16363"/>
                </a:cubicBezTo>
                <a:cubicBezTo>
                  <a:pt x="11282" y="16363"/>
                  <a:pt x="8196" y="14745"/>
                  <a:pt x="6325" y="12599"/>
                </a:cubicBezTo>
                <a:cubicBezTo>
                  <a:pt x="4796" y="10845"/>
                  <a:pt x="4250" y="8898"/>
                  <a:pt x="4250" y="7662"/>
                </a:cubicBezTo>
                <a:cubicBezTo>
                  <a:pt x="4250" y="6562"/>
                  <a:pt x="4639" y="6116"/>
                  <a:pt x="4766" y="5970"/>
                </a:cubicBezTo>
                <a:cubicBezTo>
                  <a:pt x="5329" y="5329"/>
                  <a:pt x="6210" y="5231"/>
                  <a:pt x="6686" y="5231"/>
                </a:cubicBezTo>
                <a:moveTo>
                  <a:pt x="6686" y="0"/>
                </a:moveTo>
                <a:cubicBezTo>
                  <a:pt x="4837" y="0"/>
                  <a:pt x="3126" y="700"/>
                  <a:pt x="1868" y="2144"/>
                </a:cubicBezTo>
                <a:cubicBezTo>
                  <a:pt x="-1141" y="5596"/>
                  <a:pt x="-441" y="11994"/>
                  <a:pt x="3429" y="16430"/>
                </a:cubicBezTo>
                <a:cubicBezTo>
                  <a:pt x="6052" y="19441"/>
                  <a:pt x="10180" y="21600"/>
                  <a:pt x="13506" y="21600"/>
                </a:cubicBezTo>
                <a:cubicBezTo>
                  <a:pt x="15083" y="21600"/>
                  <a:pt x="16479" y="21115"/>
                  <a:pt x="17448" y="20002"/>
                </a:cubicBezTo>
                <a:cubicBezTo>
                  <a:pt x="20459" y="16551"/>
                  <a:pt x="18202" y="8365"/>
                  <a:pt x="14333" y="3926"/>
                </a:cubicBezTo>
                <a:cubicBezTo>
                  <a:pt x="12078" y="1349"/>
                  <a:pt x="9251" y="0"/>
                  <a:pt x="6686" y="0"/>
                </a:cubicBezTo>
                <a:lnTo>
                  <a:pt x="6686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5" name="Shape 1945"/>
          <p:cNvSpPr/>
          <p:nvPr/>
        </p:nvSpPr>
        <p:spPr>
          <a:xfrm>
            <a:off x="12111387" y="10770211"/>
            <a:ext cx="425735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4800"/>
                </a:lnTo>
                <a:cubicBezTo>
                  <a:pt x="21600" y="2160"/>
                  <a:pt x="19833" y="0"/>
                  <a:pt x="17673" y="0"/>
                </a:cubicBez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6" name="Shape 1946"/>
          <p:cNvSpPr/>
          <p:nvPr/>
        </p:nvSpPr>
        <p:spPr>
          <a:xfrm>
            <a:off x="12111387" y="11142393"/>
            <a:ext cx="425735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73" y="21600"/>
                </a:lnTo>
                <a:cubicBezTo>
                  <a:pt x="19833" y="21600"/>
                  <a:pt x="21600" y="19440"/>
                  <a:pt x="21600" y="168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7" name="Shape 1947"/>
          <p:cNvSpPr/>
          <p:nvPr/>
        </p:nvSpPr>
        <p:spPr>
          <a:xfrm>
            <a:off x="11650846" y="10770211"/>
            <a:ext cx="425734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3927" y="0"/>
                </a:lnTo>
                <a:cubicBezTo>
                  <a:pt x="1767" y="0"/>
                  <a:pt x="0" y="2160"/>
                  <a:pt x="0" y="480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8" name="Shape 1948"/>
          <p:cNvSpPr/>
          <p:nvPr/>
        </p:nvSpPr>
        <p:spPr>
          <a:xfrm>
            <a:off x="11650846" y="11142393"/>
            <a:ext cx="425734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800"/>
                </a:lnTo>
                <a:cubicBezTo>
                  <a:pt x="0" y="19440"/>
                  <a:pt x="1767" y="21600"/>
                  <a:pt x="3927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49" name="Shape 1949"/>
          <p:cNvSpPr/>
          <p:nvPr/>
        </p:nvSpPr>
        <p:spPr>
          <a:xfrm>
            <a:off x="8957212" y="10395352"/>
            <a:ext cx="1089771" cy="1036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0" name="Shape 1950"/>
          <p:cNvSpPr/>
          <p:nvPr/>
        </p:nvSpPr>
        <p:spPr>
          <a:xfrm>
            <a:off x="3770764" y="10494422"/>
            <a:ext cx="551580" cy="1036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cubicBezTo>
                  <a:pt x="1519" y="0"/>
                  <a:pt x="0" y="810"/>
                  <a:pt x="0" y="1800"/>
                </a:cubicBezTo>
                <a:lnTo>
                  <a:pt x="0" y="19800"/>
                </a:lnTo>
                <a:cubicBezTo>
                  <a:pt x="0" y="20790"/>
                  <a:pt x="1519" y="21600"/>
                  <a:pt x="3375" y="21600"/>
                </a:cubicBezTo>
                <a:lnTo>
                  <a:pt x="18225" y="21600"/>
                </a:lnTo>
                <a:cubicBezTo>
                  <a:pt x="20081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0"/>
                  <a:pt x="20081" y="0"/>
                  <a:pt x="18225" y="0"/>
                </a:cubicBezTo>
                <a:close/>
                <a:moveTo>
                  <a:pt x="8777" y="1440"/>
                </a:moveTo>
                <a:lnTo>
                  <a:pt x="12826" y="1440"/>
                </a:lnTo>
                <a:cubicBezTo>
                  <a:pt x="13198" y="1440"/>
                  <a:pt x="13501" y="1601"/>
                  <a:pt x="13501" y="1800"/>
                </a:cubicBezTo>
                <a:cubicBezTo>
                  <a:pt x="13501" y="1999"/>
                  <a:pt x="13198" y="2160"/>
                  <a:pt x="12826" y="2160"/>
                </a:cubicBezTo>
                <a:lnTo>
                  <a:pt x="8777" y="2160"/>
                </a:lnTo>
                <a:cubicBezTo>
                  <a:pt x="8404" y="2160"/>
                  <a:pt x="8102" y="1999"/>
                  <a:pt x="8102" y="1800"/>
                </a:cubicBezTo>
                <a:cubicBezTo>
                  <a:pt x="8102" y="1601"/>
                  <a:pt x="8404" y="1440"/>
                  <a:pt x="8777" y="1440"/>
                </a:cubicBezTo>
                <a:close/>
                <a:moveTo>
                  <a:pt x="10799" y="20880"/>
                </a:moveTo>
                <a:cubicBezTo>
                  <a:pt x="9680" y="20880"/>
                  <a:pt x="8774" y="20397"/>
                  <a:pt x="8774" y="19800"/>
                </a:cubicBezTo>
                <a:cubicBezTo>
                  <a:pt x="8774" y="19203"/>
                  <a:pt x="9680" y="18720"/>
                  <a:pt x="10799" y="18720"/>
                </a:cubicBezTo>
                <a:cubicBezTo>
                  <a:pt x="11920" y="18720"/>
                  <a:pt x="12824" y="19203"/>
                  <a:pt x="12824" y="19800"/>
                </a:cubicBezTo>
                <a:cubicBezTo>
                  <a:pt x="12824" y="20397"/>
                  <a:pt x="11920" y="20880"/>
                  <a:pt x="10799" y="20880"/>
                </a:cubicBezTo>
                <a:close/>
                <a:moveTo>
                  <a:pt x="20251" y="17344"/>
                </a:moveTo>
                <a:lnTo>
                  <a:pt x="1351" y="17344"/>
                </a:lnTo>
                <a:lnTo>
                  <a:pt x="1351" y="4256"/>
                </a:lnTo>
                <a:lnTo>
                  <a:pt x="20251" y="4256"/>
                </a:lnTo>
                <a:lnTo>
                  <a:pt x="20251" y="1734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1" name="Shape 1951"/>
          <p:cNvSpPr/>
          <p:nvPr/>
        </p:nvSpPr>
        <p:spPr>
          <a:xfrm>
            <a:off x="6418878" y="10462291"/>
            <a:ext cx="1060318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4" y="7855"/>
                </a:moveTo>
                <a:lnTo>
                  <a:pt x="15784" y="7609"/>
                </a:lnTo>
                <a:lnTo>
                  <a:pt x="15784" y="5891"/>
                </a:lnTo>
                <a:cubicBezTo>
                  <a:pt x="15784" y="2064"/>
                  <a:pt x="14499" y="0"/>
                  <a:pt x="13292" y="0"/>
                </a:cubicBezTo>
                <a:lnTo>
                  <a:pt x="8307" y="0"/>
                </a:lnTo>
                <a:cubicBezTo>
                  <a:pt x="6688" y="0"/>
                  <a:pt x="5815" y="3036"/>
                  <a:pt x="5815" y="5891"/>
                </a:cubicBezTo>
                <a:lnTo>
                  <a:pt x="5815" y="7855"/>
                </a:lnTo>
                <a:lnTo>
                  <a:pt x="0" y="7855"/>
                </a:lnTo>
                <a:lnTo>
                  <a:pt x="0" y="21600"/>
                </a:lnTo>
                <a:lnTo>
                  <a:pt x="3322" y="21600"/>
                </a:lnTo>
                <a:lnTo>
                  <a:pt x="3322" y="17673"/>
                </a:lnTo>
                <a:lnTo>
                  <a:pt x="6646" y="17673"/>
                </a:lnTo>
                <a:lnTo>
                  <a:pt x="6646" y="21600"/>
                </a:lnTo>
                <a:lnTo>
                  <a:pt x="14954" y="21600"/>
                </a:lnTo>
                <a:lnTo>
                  <a:pt x="14954" y="17673"/>
                </a:lnTo>
                <a:lnTo>
                  <a:pt x="18277" y="17673"/>
                </a:lnTo>
                <a:lnTo>
                  <a:pt x="18277" y="21600"/>
                </a:lnTo>
                <a:lnTo>
                  <a:pt x="21600" y="21600"/>
                </a:lnTo>
                <a:lnTo>
                  <a:pt x="21600" y="7855"/>
                </a:lnTo>
                <a:lnTo>
                  <a:pt x="15784" y="7855"/>
                </a:lnTo>
                <a:close/>
                <a:moveTo>
                  <a:pt x="7476" y="5891"/>
                </a:moveTo>
                <a:cubicBezTo>
                  <a:pt x="7476" y="5891"/>
                  <a:pt x="7476" y="3927"/>
                  <a:pt x="8307" y="3927"/>
                </a:cubicBezTo>
                <a:lnTo>
                  <a:pt x="13292" y="3927"/>
                </a:lnTo>
                <a:cubicBezTo>
                  <a:pt x="13292" y="3927"/>
                  <a:pt x="14123" y="3927"/>
                  <a:pt x="14123" y="5891"/>
                </a:cubicBezTo>
                <a:lnTo>
                  <a:pt x="14123" y="7855"/>
                </a:lnTo>
                <a:lnTo>
                  <a:pt x="7476" y="7855"/>
                </a:lnTo>
                <a:lnTo>
                  <a:pt x="7476" y="589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2" name="Shape 1952"/>
          <p:cNvSpPr/>
          <p:nvPr/>
        </p:nvSpPr>
        <p:spPr>
          <a:xfrm>
            <a:off x="6408168" y="11013870"/>
            <a:ext cx="1071028" cy="428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6482"/>
                </a:moveTo>
                <a:lnTo>
                  <a:pt x="15300" y="6482"/>
                </a:lnTo>
                <a:lnTo>
                  <a:pt x="15300" y="0"/>
                </a:lnTo>
                <a:lnTo>
                  <a:pt x="6299" y="0"/>
                </a:lnTo>
                <a:lnTo>
                  <a:pt x="6299" y="6482"/>
                </a:lnTo>
                <a:lnTo>
                  <a:pt x="2699" y="6482"/>
                </a:lnTo>
                <a:lnTo>
                  <a:pt x="2699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9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3" name="Shape 1953"/>
          <p:cNvSpPr/>
          <p:nvPr/>
        </p:nvSpPr>
        <p:spPr>
          <a:xfrm>
            <a:off x="932543" y="10483710"/>
            <a:ext cx="1062995" cy="106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08" extrusionOk="0">
                <a:moveTo>
                  <a:pt x="10800" y="2317"/>
                </a:moveTo>
                <a:cubicBezTo>
                  <a:pt x="6904" y="-2792"/>
                  <a:pt x="0" y="1363"/>
                  <a:pt x="0" y="6928"/>
                </a:cubicBezTo>
                <a:cubicBezTo>
                  <a:pt x="0" y="10693"/>
                  <a:pt x="3004" y="13378"/>
                  <a:pt x="5930" y="15402"/>
                </a:cubicBezTo>
                <a:cubicBezTo>
                  <a:pt x="8974" y="17506"/>
                  <a:pt x="9826" y="17957"/>
                  <a:pt x="10800" y="18808"/>
                </a:cubicBezTo>
                <a:cubicBezTo>
                  <a:pt x="11774" y="17957"/>
                  <a:pt x="12588" y="17461"/>
                  <a:pt x="15670" y="15402"/>
                </a:cubicBezTo>
                <a:cubicBezTo>
                  <a:pt x="18640" y="13420"/>
                  <a:pt x="21600" y="10652"/>
                  <a:pt x="21600" y="6887"/>
                </a:cubicBezTo>
                <a:cubicBezTo>
                  <a:pt x="21600" y="1363"/>
                  <a:pt x="14696" y="-2791"/>
                  <a:pt x="10800" y="2317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4" name="Shape 1954"/>
          <p:cNvSpPr/>
          <p:nvPr/>
        </p:nvSpPr>
        <p:spPr>
          <a:xfrm>
            <a:off x="9013442" y="13145214"/>
            <a:ext cx="1054962" cy="44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21600"/>
                </a:moveTo>
                <a:lnTo>
                  <a:pt x="21600" y="85"/>
                </a:lnTo>
                <a:cubicBezTo>
                  <a:pt x="21544" y="55"/>
                  <a:pt x="21491" y="0"/>
                  <a:pt x="21428" y="0"/>
                </a:cubicBezTo>
                <a:lnTo>
                  <a:pt x="170" y="0"/>
                </a:lnTo>
                <a:cubicBezTo>
                  <a:pt x="112" y="0"/>
                  <a:pt x="59" y="55"/>
                  <a:pt x="0" y="83"/>
                </a:cubicBezTo>
                <a:lnTo>
                  <a:pt x="10799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5" name="Shape 1955"/>
          <p:cNvSpPr/>
          <p:nvPr/>
        </p:nvSpPr>
        <p:spPr>
          <a:xfrm>
            <a:off x="9688188" y="13166635"/>
            <a:ext cx="377538" cy="688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3"/>
                </a:moveTo>
                <a:cubicBezTo>
                  <a:pt x="21600" y="287"/>
                  <a:pt x="21522" y="143"/>
                  <a:pt x="21440" y="0"/>
                </a:cubicBezTo>
                <a:lnTo>
                  <a:pt x="0" y="9809"/>
                </a:lnTo>
                <a:lnTo>
                  <a:pt x="21473" y="21600"/>
                </a:lnTo>
                <a:cubicBezTo>
                  <a:pt x="21527" y="21480"/>
                  <a:pt x="21600" y="21365"/>
                  <a:pt x="21600" y="21238"/>
                </a:cubicBezTo>
                <a:lnTo>
                  <a:pt x="21600" y="44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6" name="Shape 1956"/>
          <p:cNvSpPr/>
          <p:nvPr/>
        </p:nvSpPr>
        <p:spPr>
          <a:xfrm>
            <a:off x="9013442" y="13145214"/>
            <a:ext cx="377538" cy="68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" y="0"/>
                </a:moveTo>
                <a:cubicBezTo>
                  <a:pt x="87" y="143"/>
                  <a:pt x="0" y="287"/>
                  <a:pt x="0" y="444"/>
                </a:cubicBezTo>
                <a:lnTo>
                  <a:pt x="0" y="21238"/>
                </a:lnTo>
                <a:cubicBezTo>
                  <a:pt x="0" y="21367"/>
                  <a:pt x="78" y="21481"/>
                  <a:pt x="138" y="21600"/>
                </a:cubicBezTo>
                <a:lnTo>
                  <a:pt x="21600" y="9810"/>
                </a:lnTo>
                <a:lnTo>
                  <a:pt x="168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7" name="Shape 1957"/>
          <p:cNvSpPr/>
          <p:nvPr/>
        </p:nvSpPr>
        <p:spPr>
          <a:xfrm>
            <a:off x="9013442" y="13469199"/>
            <a:ext cx="1062995" cy="380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15" y="0"/>
                </a:moveTo>
                <a:lnTo>
                  <a:pt x="11105" y="6533"/>
                </a:lnTo>
                <a:cubicBezTo>
                  <a:pt x="11017" y="6742"/>
                  <a:pt x="10909" y="6844"/>
                  <a:pt x="10798" y="6844"/>
                </a:cubicBezTo>
                <a:cubicBezTo>
                  <a:pt x="10690" y="6844"/>
                  <a:pt x="10580" y="6742"/>
                  <a:pt x="10494" y="6533"/>
                </a:cubicBezTo>
                <a:lnTo>
                  <a:pt x="7686" y="3"/>
                </a:lnTo>
                <a:lnTo>
                  <a:pt x="0" y="21466"/>
                </a:lnTo>
                <a:cubicBezTo>
                  <a:pt x="77" y="21522"/>
                  <a:pt x="152" y="21600"/>
                  <a:pt x="232" y="21600"/>
                </a:cubicBezTo>
                <a:lnTo>
                  <a:pt x="21364" y="21600"/>
                </a:lnTo>
                <a:cubicBezTo>
                  <a:pt x="21448" y="21600"/>
                  <a:pt x="21523" y="21525"/>
                  <a:pt x="21600" y="21466"/>
                </a:cubicBezTo>
                <a:lnTo>
                  <a:pt x="1391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8" name="Shape 1958"/>
          <p:cNvSpPr/>
          <p:nvPr/>
        </p:nvSpPr>
        <p:spPr>
          <a:xfrm>
            <a:off x="11608004" y="12955106"/>
            <a:ext cx="1060318" cy="1060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2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4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4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2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6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7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59" name="Shape 1959"/>
          <p:cNvSpPr/>
          <p:nvPr/>
        </p:nvSpPr>
        <p:spPr>
          <a:xfrm>
            <a:off x="3818960" y="13088985"/>
            <a:ext cx="1073706" cy="824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0" name="Shape 1960"/>
          <p:cNvSpPr/>
          <p:nvPr/>
        </p:nvSpPr>
        <p:spPr>
          <a:xfrm>
            <a:off x="6410846" y="13088985"/>
            <a:ext cx="1071028" cy="824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1" name="Shape 1961"/>
          <p:cNvSpPr/>
          <p:nvPr/>
        </p:nvSpPr>
        <p:spPr>
          <a:xfrm>
            <a:off x="6525981" y="13546849"/>
            <a:ext cx="163333" cy="195463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2" name="Shape 1962"/>
          <p:cNvSpPr/>
          <p:nvPr/>
        </p:nvSpPr>
        <p:spPr>
          <a:xfrm>
            <a:off x="6766962" y="13388872"/>
            <a:ext cx="160655" cy="358795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3" name="Shape 1963"/>
          <p:cNvSpPr/>
          <p:nvPr/>
        </p:nvSpPr>
        <p:spPr>
          <a:xfrm>
            <a:off x="7010621" y="13279091"/>
            <a:ext cx="155300" cy="468576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4" name="Shape 1964"/>
          <p:cNvSpPr/>
          <p:nvPr/>
        </p:nvSpPr>
        <p:spPr>
          <a:xfrm>
            <a:off x="7211438" y="13482587"/>
            <a:ext cx="163333" cy="259725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5" name="Shape 1965"/>
          <p:cNvSpPr/>
          <p:nvPr/>
        </p:nvSpPr>
        <p:spPr>
          <a:xfrm flipH="1">
            <a:off x="1074454" y="12997967"/>
            <a:ext cx="1220953" cy="102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3" h="20672" extrusionOk="0">
                <a:moveTo>
                  <a:pt x="15314" y="308"/>
                </a:moveTo>
                <a:lnTo>
                  <a:pt x="11100" y="824"/>
                </a:lnTo>
                <a:cubicBezTo>
                  <a:pt x="7337" y="-675"/>
                  <a:pt x="2950" y="-71"/>
                  <a:pt x="1341" y="2174"/>
                </a:cubicBezTo>
                <a:cubicBezTo>
                  <a:pt x="1065" y="1996"/>
                  <a:pt x="720" y="1976"/>
                  <a:pt x="430" y="2178"/>
                </a:cubicBezTo>
                <a:cubicBezTo>
                  <a:pt x="6" y="2476"/>
                  <a:pt x="-127" y="3115"/>
                  <a:pt x="134" y="3598"/>
                </a:cubicBezTo>
                <a:lnTo>
                  <a:pt x="9294" y="20606"/>
                </a:lnTo>
                <a:cubicBezTo>
                  <a:pt x="9464" y="20925"/>
                  <a:pt x="11087" y="20008"/>
                  <a:pt x="10826" y="19524"/>
                </a:cubicBezTo>
                <a:lnTo>
                  <a:pt x="7506" y="13680"/>
                </a:lnTo>
                <a:cubicBezTo>
                  <a:pt x="9113" y="11445"/>
                  <a:pt x="13498" y="10841"/>
                  <a:pt x="17258" y="12335"/>
                </a:cubicBezTo>
                <a:cubicBezTo>
                  <a:pt x="20713" y="13714"/>
                  <a:pt x="21473" y="11825"/>
                  <a:pt x="21473" y="11825"/>
                </a:cubicBezTo>
                <a:lnTo>
                  <a:pt x="15314" y="308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6" name="Shape 1966"/>
          <p:cNvSpPr/>
          <p:nvPr/>
        </p:nvSpPr>
        <p:spPr>
          <a:xfrm>
            <a:off x="3843058" y="13273737"/>
            <a:ext cx="971958" cy="44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104" y="12615"/>
                </a:lnTo>
                <a:lnTo>
                  <a:pt x="7449" y="12615"/>
                </a:lnTo>
                <a:lnTo>
                  <a:pt x="11484" y="3781"/>
                </a:lnTo>
                <a:lnTo>
                  <a:pt x="15258" y="12043"/>
                </a:lnTo>
                <a:lnTo>
                  <a:pt x="20759" y="0"/>
                </a:lnTo>
                <a:lnTo>
                  <a:pt x="21600" y="1841"/>
                </a:lnTo>
                <a:lnTo>
                  <a:pt x="15559" y="15066"/>
                </a:lnTo>
                <a:lnTo>
                  <a:pt x="11471" y="6116"/>
                </a:lnTo>
                <a:lnTo>
                  <a:pt x="8081" y="13536"/>
                </a:lnTo>
                <a:lnTo>
                  <a:pt x="3789" y="13536"/>
                </a:lnTo>
                <a:lnTo>
                  <a:pt x="567" y="20590"/>
                </a:lnTo>
                <a:lnTo>
                  <a:pt x="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7" name="Shape 1967"/>
          <p:cNvSpPr/>
          <p:nvPr/>
        </p:nvSpPr>
        <p:spPr>
          <a:xfrm>
            <a:off x="1095874" y="15702291"/>
            <a:ext cx="1041568" cy="1041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2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8" name="Shape 1968"/>
          <p:cNvSpPr/>
          <p:nvPr/>
        </p:nvSpPr>
        <p:spPr>
          <a:xfrm>
            <a:off x="9626604" y="16146767"/>
            <a:ext cx="265080" cy="77651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69" name="Shape 1969"/>
          <p:cNvSpPr/>
          <p:nvPr/>
        </p:nvSpPr>
        <p:spPr>
          <a:xfrm>
            <a:off x="9626604" y="16272612"/>
            <a:ext cx="265080" cy="74973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0" name="Shape 1970"/>
          <p:cNvSpPr/>
          <p:nvPr/>
        </p:nvSpPr>
        <p:spPr>
          <a:xfrm>
            <a:off x="9008086" y="15873655"/>
            <a:ext cx="1057640" cy="72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3411"/>
                </a:lnTo>
                <a:lnTo>
                  <a:pt x="771" y="3411"/>
                </a:lnTo>
                <a:lnTo>
                  <a:pt x="771" y="21600"/>
                </a:lnTo>
                <a:lnTo>
                  <a:pt x="20829" y="21600"/>
                </a:lnTo>
                <a:lnTo>
                  <a:pt x="20829" y="3411"/>
                </a:lnTo>
                <a:lnTo>
                  <a:pt x="21600" y="3411"/>
                </a:lnTo>
                <a:lnTo>
                  <a:pt x="21600" y="0"/>
                </a:lnTo>
                <a:close/>
                <a:moveTo>
                  <a:pt x="19286" y="19326"/>
                </a:moveTo>
                <a:lnTo>
                  <a:pt x="2315" y="19326"/>
                </a:lnTo>
                <a:lnTo>
                  <a:pt x="2315" y="3411"/>
                </a:lnTo>
                <a:lnTo>
                  <a:pt x="19286" y="3411"/>
                </a:lnTo>
                <a:lnTo>
                  <a:pt x="19286" y="1932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1" name="Shape 1971"/>
          <p:cNvSpPr/>
          <p:nvPr/>
        </p:nvSpPr>
        <p:spPr>
          <a:xfrm rot="16200000">
            <a:off x="9222292" y="16055730"/>
            <a:ext cx="313276" cy="31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2" name="Shape 1972"/>
          <p:cNvSpPr/>
          <p:nvPr/>
        </p:nvSpPr>
        <p:spPr>
          <a:xfrm>
            <a:off x="6493850" y="15734422"/>
            <a:ext cx="888947" cy="888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3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3" name="Shape 1973"/>
          <p:cNvSpPr/>
          <p:nvPr/>
        </p:nvSpPr>
        <p:spPr>
          <a:xfrm>
            <a:off x="6555434" y="15597866"/>
            <a:ext cx="939827" cy="63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508"/>
                </a:lnTo>
                <a:lnTo>
                  <a:pt x="7616" y="3508"/>
                </a:lnTo>
                <a:lnTo>
                  <a:pt x="19852" y="21600"/>
                </a:lnTo>
                <a:lnTo>
                  <a:pt x="21600" y="19015"/>
                </a:lnTo>
                <a:lnTo>
                  <a:pt x="8490" y="368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4" name="Shape 1974"/>
          <p:cNvSpPr/>
          <p:nvPr/>
        </p:nvSpPr>
        <p:spPr>
          <a:xfrm>
            <a:off x="3628853" y="15686225"/>
            <a:ext cx="969281" cy="969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5" name="Shape 1975"/>
          <p:cNvSpPr/>
          <p:nvPr/>
        </p:nvSpPr>
        <p:spPr>
          <a:xfrm rot="20509603">
            <a:off x="4552614" y="15651416"/>
            <a:ext cx="495351" cy="4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6" name="Shape 1976"/>
          <p:cNvSpPr/>
          <p:nvPr/>
        </p:nvSpPr>
        <p:spPr>
          <a:xfrm>
            <a:off x="11613360" y="15879010"/>
            <a:ext cx="1036219" cy="864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8900" y="18360"/>
                </a:moveTo>
                <a:lnTo>
                  <a:pt x="2700" y="18360"/>
                </a:lnTo>
                <a:lnTo>
                  <a:pt x="2700" y="3240"/>
                </a:lnTo>
                <a:lnTo>
                  <a:pt x="18900" y="3240"/>
                </a:lnTo>
                <a:lnTo>
                  <a:pt x="18900" y="1836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7" name="Shape 1977"/>
          <p:cNvSpPr/>
          <p:nvPr/>
        </p:nvSpPr>
        <p:spPr>
          <a:xfrm>
            <a:off x="11808822" y="15672837"/>
            <a:ext cx="1033542" cy="787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706" y="21600"/>
                </a:lnTo>
                <a:lnTo>
                  <a:pt x="18706" y="3780"/>
                </a:lnTo>
                <a:lnTo>
                  <a:pt x="205" y="378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8" name="Shape 1978"/>
          <p:cNvSpPr/>
          <p:nvPr/>
        </p:nvSpPr>
        <p:spPr>
          <a:xfrm>
            <a:off x="12197069" y="16130702"/>
            <a:ext cx="214206" cy="211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79" name="Shape 1979"/>
          <p:cNvSpPr/>
          <p:nvPr/>
        </p:nvSpPr>
        <p:spPr>
          <a:xfrm flipH="1">
            <a:off x="11741883" y="16360978"/>
            <a:ext cx="768463" cy="273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0" name="Shape 1980"/>
          <p:cNvSpPr/>
          <p:nvPr/>
        </p:nvSpPr>
        <p:spPr>
          <a:xfrm>
            <a:off x="1252512" y="18573982"/>
            <a:ext cx="406991" cy="34273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1" name="Shape 1981"/>
          <p:cNvSpPr/>
          <p:nvPr/>
        </p:nvSpPr>
        <p:spPr>
          <a:xfrm>
            <a:off x="1077131" y="18382536"/>
            <a:ext cx="1328075" cy="71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1" y="6171"/>
                </a:moveTo>
                <a:lnTo>
                  <a:pt x="19938" y="6171"/>
                </a:lnTo>
                <a:lnTo>
                  <a:pt x="19938" y="1543"/>
                </a:lnTo>
                <a:cubicBezTo>
                  <a:pt x="19938" y="694"/>
                  <a:pt x="19565" y="0"/>
                  <a:pt x="19108" y="0"/>
                </a:cubicBezTo>
                <a:lnTo>
                  <a:pt x="831" y="0"/>
                </a:lnTo>
                <a:cubicBezTo>
                  <a:pt x="375" y="0"/>
                  <a:pt x="0" y="694"/>
                  <a:pt x="0" y="1543"/>
                </a:cubicBezTo>
                <a:lnTo>
                  <a:pt x="0" y="20057"/>
                </a:lnTo>
                <a:cubicBezTo>
                  <a:pt x="0" y="20906"/>
                  <a:pt x="375" y="21600"/>
                  <a:pt x="831" y="21600"/>
                </a:cubicBezTo>
                <a:lnTo>
                  <a:pt x="19108" y="21600"/>
                </a:lnTo>
                <a:cubicBezTo>
                  <a:pt x="19565" y="21600"/>
                  <a:pt x="19938" y="20906"/>
                  <a:pt x="19938" y="20057"/>
                </a:cubicBezTo>
                <a:lnTo>
                  <a:pt x="19938" y="15429"/>
                </a:lnTo>
                <a:lnTo>
                  <a:pt x="20881" y="15429"/>
                </a:lnTo>
                <a:cubicBezTo>
                  <a:pt x="21278" y="15429"/>
                  <a:pt x="21600" y="14827"/>
                  <a:pt x="21600" y="14092"/>
                </a:cubicBezTo>
                <a:lnTo>
                  <a:pt x="21600" y="7508"/>
                </a:lnTo>
                <a:cubicBezTo>
                  <a:pt x="21600" y="6773"/>
                  <a:pt x="21277" y="6171"/>
                  <a:pt x="20881" y="6171"/>
                </a:cubicBezTo>
                <a:close/>
                <a:moveTo>
                  <a:pt x="18277" y="18514"/>
                </a:moveTo>
                <a:lnTo>
                  <a:pt x="1662" y="18514"/>
                </a:lnTo>
                <a:lnTo>
                  <a:pt x="1662" y="3086"/>
                </a:lnTo>
                <a:lnTo>
                  <a:pt x="18277" y="3086"/>
                </a:lnTo>
                <a:lnTo>
                  <a:pt x="18277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2" name="Shape 1982"/>
          <p:cNvSpPr/>
          <p:nvPr/>
        </p:nvSpPr>
        <p:spPr>
          <a:xfrm>
            <a:off x="6199318" y="18197783"/>
            <a:ext cx="1595831" cy="106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9" y="9117"/>
                </a:moveTo>
                <a:cubicBezTo>
                  <a:pt x="18858" y="4320"/>
                  <a:pt x="16258" y="0"/>
                  <a:pt x="13050" y="0"/>
                </a:cubicBezTo>
                <a:cubicBezTo>
                  <a:pt x="10539" y="0"/>
                  <a:pt x="9302" y="2380"/>
                  <a:pt x="8474" y="5715"/>
                </a:cubicBezTo>
                <a:cubicBezTo>
                  <a:pt x="7982" y="4709"/>
                  <a:pt x="6263" y="3691"/>
                  <a:pt x="5399" y="4050"/>
                </a:cubicBezTo>
                <a:cubicBezTo>
                  <a:pt x="2598" y="5214"/>
                  <a:pt x="2720" y="8462"/>
                  <a:pt x="2736" y="8640"/>
                </a:cubicBezTo>
                <a:cubicBezTo>
                  <a:pt x="1128" y="9669"/>
                  <a:pt x="0" y="12060"/>
                  <a:pt x="0" y="14850"/>
                </a:cubicBezTo>
                <a:cubicBezTo>
                  <a:pt x="0" y="18577"/>
                  <a:pt x="2015" y="21600"/>
                  <a:pt x="4499" y="21600"/>
                </a:cubicBezTo>
                <a:lnTo>
                  <a:pt x="11901" y="21600"/>
                </a:lnTo>
                <a:lnTo>
                  <a:pt x="11901" y="15511"/>
                </a:lnTo>
                <a:lnTo>
                  <a:pt x="10561" y="15511"/>
                </a:lnTo>
                <a:lnTo>
                  <a:pt x="13261" y="9074"/>
                </a:lnTo>
                <a:lnTo>
                  <a:pt x="15961" y="15511"/>
                </a:lnTo>
                <a:lnTo>
                  <a:pt x="14571" y="15511"/>
                </a:lnTo>
                <a:lnTo>
                  <a:pt x="14571" y="21600"/>
                </a:lnTo>
                <a:lnTo>
                  <a:pt x="17100" y="21600"/>
                </a:lnTo>
                <a:cubicBezTo>
                  <a:pt x="19586" y="21600"/>
                  <a:pt x="21600" y="18577"/>
                  <a:pt x="21600" y="14850"/>
                </a:cubicBezTo>
                <a:cubicBezTo>
                  <a:pt x="21600" y="12081"/>
                  <a:pt x="20487" y="10158"/>
                  <a:pt x="18899" y="9117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3" name="Shape 1983"/>
          <p:cNvSpPr/>
          <p:nvPr/>
        </p:nvSpPr>
        <p:spPr>
          <a:xfrm>
            <a:off x="4225950" y="18203138"/>
            <a:ext cx="492674" cy="1062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145"/>
                </a:moveTo>
                <a:lnTo>
                  <a:pt x="10800" y="17971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14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4" name="Shape 1984"/>
          <p:cNvSpPr/>
          <p:nvPr/>
        </p:nvSpPr>
        <p:spPr>
          <a:xfrm>
            <a:off x="8978633" y="18211172"/>
            <a:ext cx="1049607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7855"/>
                </a:moveTo>
                <a:lnTo>
                  <a:pt x="18655" y="1877"/>
                </a:lnTo>
                <a:lnTo>
                  <a:pt x="14727" y="1877"/>
                </a:lnTo>
                <a:lnTo>
                  <a:pt x="14727" y="3927"/>
                </a:lnTo>
                <a:lnTo>
                  <a:pt x="10799" y="0"/>
                </a:lnTo>
                <a:lnTo>
                  <a:pt x="0" y="10799"/>
                </a:lnTo>
                <a:lnTo>
                  <a:pt x="1963" y="10799"/>
                </a:lnTo>
                <a:lnTo>
                  <a:pt x="1963" y="21600"/>
                </a:lnTo>
                <a:lnTo>
                  <a:pt x="7855" y="21600"/>
                </a:lnTo>
                <a:lnTo>
                  <a:pt x="7855" y="12764"/>
                </a:lnTo>
                <a:lnTo>
                  <a:pt x="13745" y="12764"/>
                </a:lnTo>
                <a:lnTo>
                  <a:pt x="13745" y="21600"/>
                </a:lnTo>
                <a:lnTo>
                  <a:pt x="19636" y="21600"/>
                </a:lnTo>
                <a:lnTo>
                  <a:pt x="19636" y="10799"/>
                </a:lnTo>
                <a:lnTo>
                  <a:pt x="21600" y="10799"/>
                </a:lnTo>
                <a:lnTo>
                  <a:pt x="18655" y="785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5" name="Shape 1985"/>
          <p:cNvSpPr/>
          <p:nvPr/>
        </p:nvSpPr>
        <p:spPr>
          <a:xfrm>
            <a:off x="11664233" y="18219204"/>
            <a:ext cx="1049608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6" name="Shape 1986"/>
          <p:cNvSpPr/>
          <p:nvPr/>
        </p:nvSpPr>
        <p:spPr>
          <a:xfrm>
            <a:off x="3926063" y="20776282"/>
            <a:ext cx="1199551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3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4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7" name="Shape 1987"/>
          <p:cNvSpPr/>
          <p:nvPr/>
        </p:nvSpPr>
        <p:spPr>
          <a:xfrm>
            <a:off x="11551775" y="20816445"/>
            <a:ext cx="1073706" cy="105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680"/>
                </a:lnTo>
                <a:lnTo>
                  <a:pt x="8429" y="12999"/>
                </a:lnTo>
                <a:lnTo>
                  <a:pt x="101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8" name="Shape 1988"/>
          <p:cNvSpPr/>
          <p:nvPr/>
        </p:nvSpPr>
        <p:spPr>
          <a:xfrm>
            <a:off x="6488495" y="20819123"/>
            <a:ext cx="1164743" cy="102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1" y="4768"/>
                  <a:pt x="14711" y="5844"/>
                </a:cubicBezTo>
                <a:cubicBezTo>
                  <a:pt x="14711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3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89" name="Shape 1989"/>
          <p:cNvSpPr/>
          <p:nvPr/>
        </p:nvSpPr>
        <p:spPr>
          <a:xfrm>
            <a:off x="9096446" y="20974422"/>
            <a:ext cx="811304" cy="819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  <a:moveTo>
                  <a:pt x="20057" y="20057"/>
                </a:moveTo>
                <a:lnTo>
                  <a:pt x="1543" y="20057"/>
                </a:lnTo>
                <a:lnTo>
                  <a:pt x="1543" y="1543"/>
                </a:lnTo>
                <a:lnTo>
                  <a:pt x="20057" y="1543"/>
                </a:lnTo>
                <a:lnTo>
                  <a:pt x="20057" y="20057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0" name="Shape 1990"/>
          <p:cNvSpPr/>
          <p:nvPr/>
        </p:nvSpPr>
        <p:spPr>
          <a:xfrm>
            <a:off x="9227647" y="20904804"/>
            <a:ext cx="918407" cy="733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98" y="0"/>
                </a:moveTo>
                <a:lnTo>
                  <a:pt x="8095" y="14761"/>
                </a:lnTo>
                <a:lnTo>
                  <a:pt x="2176" y="7189"/>
                </a:lnTo>
                <a:lnTo>
                  <a:pt x="0" y="10135"/>
                </a:lnTo>
                <a:lnTo>
                  <a:pt x="6671" y="19883"/>
                </a:lnTo>
                <a:lnTo>
                  <a:pt x="7847" y="21600"/>
                </a:lnTo>
                <a:lnTo>
                  <a:pt x="9073" y="19936"/>
                </a:lnTo>
                <a:lnTo>
                  <a:pt x="21600" y="2934"/>
                </a:lnTo>
                <a:lnTo>
                  <a:pt x="19398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1" name="Shape 1991"/>
          <p:cNvSpPr/>
          <p:nvPr/>
        </p:nvSpPr>
        <p:spPr>
          <a:xfrm rot="10800000">
            <a:off x="1227075" y="20808412"/>
            <a:ext cx="1049607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2" name="Shape 1992"/>
          <p:cNvSpPr/>
          <p:nvPr/>
        </p:nvSpPr>
        <p:spPr>
          <a:xfrm>
            <a:off x="7152532" y="20835184"/>
            <a:ext cx="653314" cy="947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27" h="19962" extrusionOk="0">
                <a:moveTo>
                  <a:pt x="0" y="559"/>
                </a:moveTo>
                <a:cubicBezTo>
                  <a:pt x="0" y="559"/>
                  <a:pt x="4316" y="-1327"/>
                  <a:pt x="7958" y="1829"/>
                </a:cubicBezTo>
                <a:cubicBezTo>
                  <a:pt x="11600" y="4985"/>
                  <a:pt x="6774" y="8916"/>
                  <a:pt x="7162" y="10028"/>
                </a:cubicBezTo>
                <a:lnTo>
                  <a:pt x="7162" y="12337"/>
                </a:lnTo>
                <a:cubicBezTo>
                  <a:pt x="7162" y="12337"/>
                  <a:pt x="21600" y="15580"/>
                  <a:pt x="18622" y="19843"/>
                </a:cubicBezTo>
                <a:cubicBezTo>
                  <a:pt x="18622" y="19843"/>
                  <a:pt x="13511" y="20273"/>
                  <a:pt x="13529" y="19497"/>
                </a:cubicBezTo>
                <a:cubicBezTo>
                  <a:pt x="13605" y="16276"/>
                  <a:pt x="11561" y="16756"/>
                  <a:pt x="1751" y="13492"/>
                </a:cubicBezTo>
                <a:lnTo>
                  <a:pt x="1592" y="11298"/>
                </a:lnTo>
                <a:cubicBezTo>
                  <a:pt x="1592" y="11298"/>
                  <a:pt x="7509" y="2598"/>
                  <a:pt x="0" y="55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/>
          <p:nvPr/>
        </p:nvSpPr>
        <p:spPr>
          <a:xfrm>
            <a:off x="932543" y="2509915"/>
            <a:ext cx="950537" cy="1054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91" y="10588"/>
                </a:moveTo>
                <a:cubicBezTo>
                  <a:pt x="19413" y="10588"/>
                  <a:pt x="18783" y="11157"/>
                  <a:pt x="18783" y="11859"/>
                </a:cubicBezTo>
                <a:cubicBezTo>
                  <a:pt x="18783" y="15829"/>
                  <a:pt x="15202" y="19059"/>
                  <a:pt x="10800" y="19059"/>
                </a:cubicBezTo>
                <a:cubicBezTo>
                  <a:pt x="6398" y="19059"/>
                  <a:pt x="2817" y="15829"/>
                  <a:pt x="2817" y="11859"/>
                </a:cubicBezTo>
                <a:cubicBezTo>
                  <a:pt x="2817" y="7889"/>
                  <a:pt x="6398" y="4659"/>
                  <a:pt x="10800" y="4659"/>
                </a:cubicBezTo>
                <a:lnTo>
                  <a:pt x="10800" y="4659"/>
                </a:lnTo>
                <a:lnTo>
                  <a:pt x="10800" y="6776"/>
                </a:lnTo>
                <a:lnTo>
                  <a:pt x="16435" y="3388"/>
                </a:lnTo>
                <a:lnTo>
                  <a:pt x="10800" y="0"/>
                </a:lnTo>
                <a:lnTo>
                  <a:pt x="10800" y="2118"/>
                </a:lnTo>
                <a:lnTo>
                  <a:pt x="10800" y="2118"/>
                </a:lnTo>
                <a:cubicBezTo>
                  <a:pt x="4845" y="2118"/>
                  <a:pt x="0" y="6488"/>
                  <a:pt x="0" y="11859"/>
                </a:cubicBezTo>
                <a:cubicBezTo>
                  <a:pt x="0" y="17230"/>
                  <a:pt x="4845" y="21600"/>
                  <a:pt x="10800" y="21600"/>
                </a:cubicBezTo>
                <a:cubicBezTo>
                  <a:pt x="16755" y="21600"/>
                  <a:pt x="21600" y="17230"/>
                  <a:pt x="21600" y="11859"/>
                </a:cubicBezTo>
                <a:cubicBezTo>
                  <a:pt x="21600" y="11157"/>
                  <a:pt x="20970" y="10588"/>
                  <a:pt x="20191" y="1058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5" name="Shape 1995"/>
          <p:cNvSpPr/>
          <p:nvPr/>
        </p:nvSpPr>
        <p:spPr>
          <a:xfrm>
            <a:off x="3436068" y="2777672"/>
            <a:ext cx="961223" cy="779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193" y="16087"/>
                </a:moveTo>
                <a:cubicBezTo>
                  <a:pt x="17641" y="17439"/>
                  <a:pt x="15827" y="18117"/>
                  <a:pt x="13972" y="18085"/>
                </a:cubicBezTo>
                <a:cubicBezTo>
                  <a:pt x="13727" y="18082"/>
                  <a:pt x="13483" y="18067"/>
                  <a:pt x="13242" y="18040"/>
                </a:cubicBezTo>
                <a:cubicBezTo>
                  <a:pt x="13144" y="18028"/>
                  <a:pt x="13045" y="18009"/>
                  <a:pt x="12947" y="17993"/>
                </a:cubicBezTo>
                <a:cubicBezTo>
                  <a:pt x="12757" y="17963"/>
                  <a:pt x="12569" y="17930"/>
                  <a:pt x="12383" y="17886"/>
                </a:cubicBezTo>
                <a:cubicBezTo>
                  <a:pt x="12269" y="17859"/>
                  <a:pt x="12159" y="17823"/>
                  <a:pt x="12046" y="17790"/>
                </a:cubicBezTo>
                <a:cubicBezTo>
                  <a:pt x="11866" y="17737"/>
                  <a:pt x="11685" y="17684"/>
                  <a:pt x="11508" y="17618"/>
                </a:cubicBezTo>
                <a:cubicBezTo>
                  <a:pt x="11423" y="17587"/>
                  <a:pt x="11340" y="17548"/>
                  <a:pt x="11256" y="17513"/>
                </a:cubicBezTo>
                <a:cubicBezTo>
                  <a:pt x="11052" y="17429"/>
                  <a:pt x="10849" y="17342"/>
                  <a:pt x="10652" y="17239"/>
                </a:cubicBezTo>
                <a:cubicBezTo>
                  <a:pt x="10607" y="17216"/>
                  <a:pt x="10564" y="17190"/>
                  <a:pt x="10520" y="17165"/>
                </a:cubicBezTo>
                <a:cubicBezTo>
                  <a:pt x="10289" y="17040"/>
                  <a:pt x="10061" y="16906"/>
                  <a:pt x="9840" y="16758"/>
                </a:cubicBezTo>
                <a:cubicBezTo>
                  <a:pt x="9831" y="16751"/>
                  <a:pt x="9821" y="16744"/>
                  <a:pt x="9811" y="16737"/>
                </a:cubicBezTo>
                <a:cubicBezTo>
                  <a:pt x="9064" y="16227"/>
                  <a:pt x="8382" y="15592"/>
                  <a:pt x="7783" y="14848"/>
                </a:cubicBezTo>
                <a:cubicBezTo>
                  <a:pt x="7773" y="14835"/>
                  <a:pt x="7763" y="14823"/>
                  <a:pt x="7754" y="14810"/>
                </a:cubicBezTo>
                <a:cubicBezTo>
                  <a:pt x="7568" y="14577"/>
                  <a:pt x="7391" y="14335"/>
                  <a:pt x="7222" y="14081"/>
                </a:cubicBezTo>
                <a:cubicBezTo>
                  <a:pt x="7185" y="14028"/>
                  <a:pt x="7152" y="13968"/>
                  <a:pt x="7117" y="13913"/>
                </a:cubicBezTo>
                <a:cubicBezTo>
                  <a:pt x="5897" y="12016"/>
                  <a:pt x="5162" y="9615"/>
                  <a:pt x="5162" y="7004"/>
                </a:cubicBezTo>
                <a:lnTo>
                  <a:pt x="7508" y="7004"/>
                </a:lnTo>
                <a:lnTo>
                  <a:pt x="3754" y="0"/>
                </a:lnTo>
                <a:lnTo>
                  <a:pt x="0" y="7004"/>
                </a:lnTo>
                <a:lnTo>
                  <a:pt x="2346" y="7004"/>
                </a:lnTo>
                <a:cubicBezTo>
                  <a:pt x="2346" y="10074"/>
                  <a:pt x="3116" y="12920"/>
                  <a:pt x="4423" y="15273"/>
                </a:cubicBezTo>
                <a:cubicBezTo>
                  <a:pt x="4440" y="15306"/>
                  <a:pt x="4450" y="15342"/>
                  <a:pt x="4468" y="15374"/>
                </a:cubicBezTo>
                <a:cubicBezTo>
                  <a:pt x="4603" y="15614"/>
                  <a:pt x="4754" y="15836"/>
                  <a:pt x="4899" y="16065"/>
                </a:cubicBezTo>
                <a:cubicBezTo>
                  <a:pt x="4954" y="16150"/>
                  <a:pt x="5004" y="16239"/>
                  <a:pt x="5060" y="16324"/>
                </a:cubicBezTo>
                <a:cubicBezTo>
                  <a:pt x="5275" y="16646"/>
                  <a:pt x="5502" y="16951"/>
                  <a:pt x="5735" y="17247"/>
                </a:cubicBezTo>
                <a:cubicBezTo>
                  <a:pt x="5757" y="17275"/>
                  <a:pt x="5778" y="17305"/>
                  <a:pt x="5800" y="17332"/>
                </a:cubicBezTo>
                <a:cubicBezTo>
                  <a:pt x="6585" y="18309"/>
                  <a:pt x="7471" y="19132"/>
                  <a:pt x="8435" y="19789"/>
                </a:cubicBezTo>
                <a:cubicBezTo>
                  <a:pt x="8462" y="19808"/>
                  <a:pt x="8487" y="19827"/>
                  <a:pt x="8513" y="19844"/>
                </a:cubicBezTo>
                <a:cubicBezTo>
                  <a:pt x="8791" y="20030"/>
                  <a:pt x="9076" y="20199"/>
                  <a:pt x="9367" y="20357"/>
                </a:cubicBezTo>
                <a:cubicBezTo>
                  <a:pt x="9440" y="20395"/>
                  <a:pt x="9510" y="20437"/>
                  <a:pt x="9582" y="20477"/>
                </a:cubicBezTo>
                <a:cubicBezTo>
                  <a:pt x="9831" y="20604"/>
                  <a:pt x="10084" y="20716"/>
                  <a:pt x="10342" y="20823"/>
                </a:cubicBezTo>
                <a:cubicBezTo>
                  <a:pt x="10463" y="20874"/>
                  <a:pt x="10583" y="20928"/>
                  <a:pt x="10706" y="20973"/>
                </a:cubicBezTo>
                <a:cubicBezTo>
                  <a:pt x="10930" y="21056"/>
                  <a:pt x="11159" y="21126"/>
                  <a:pt x="11390" y="21193"/>
                </a:cubicBezTo>
                <a:cubicBezTo>
                  <a:pt x="11544" y="21237"/>
                  <a:pt x="11696" y="21285"/>
                  <a:pt x="11852" y="21322"/>
                </a:cubicBezTo>
                <a:cubicBezTo>
                  <a:pt x="11915" y="21339"/>
                  <a:pt x="11977" y="21362"/>
                  <a:pt x="12041" y="21376"/>
                </a:cubicBezTo>
                <a:cubicBezTo>
                  <a:pt x="12259" y="21424"/>
                  <a:pt x="12477" y="21449"/>
                  <a:pt x="12694" y="21483"/>
                </a:cubicBezTo>
                <a:cubicBezTo>
                  <a:pt x="12773" y="21495"/>
                  <a:pt x="12850" y="21511"/>
                  <a:pt x="12929" y="21522"/>
                </a:cubicBezTo>
                <a:cubicBezTo>
                  <a:pt x="13320" y="21570"/>
                  <a:pt x="13711" y="21600"/>
                  <a:pt x="14100" y="21600"/>
                </a:cubicBezTo>
                <a:cubicBezTo>
                  <a:pt x="16486" y="21600"/>
                  <a:pt x="18812" y="20694"/>
                  <a:pt x="20808" y="18954"/>
                </a:cubicBezTo>
                <a:cubicBezTo>
                  <a:pt x="21445" y="18398"/>
                  <a:pt x="21600" y="17308"/>
                  <a:pt x="21153" y="16515"/>
                </a:cubicBezTo>
                <a:cubicBezTo>
                  <a:pt x="20707" y="15723"/>
                  <a:pt x="19828" y="15531"/>
                  <a:pt x="19193" y="16087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6" name="Shape 1996"/>
          <p:cNvSpPr/>
          <p:nvPr/>
        </p:nvSpPr>
        <p:spPr>
          <a:xfrm>
            <a:off x="3714560" y="2501883"/>
            <a:ext cx="958545" cy="776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8" h="21600" extrusionOk="0">
                <a:moveTo>
                  <a:pt x="19061" y="14593"/>
                </a:moveTo>
                <a:cubicBezTo>
                  <a:pt x="19060" y="11532"/>
                  <a:pt x="18295" y="8690"/>
                  <a:pt x="16995" y="6341"/>
                </a:cubicBezTo>
                <a:cubicBezTo>
                  <a:pt x="16976" y="6301"/>
                  <a:pt x="16963" y="6260"/>
                  <a:pt x="16941" y="6223"/>
                </a:cubicBezTo>
                <a:cubicBezTo>
                  <a:pt x="16780" y="5936"/>
                  <a:pt x="16603" y="5668"/>
                  <a:pt x="16428" y="5400"/>
                </a:cubicBezTo>
                <a:cubicBezTo>
                  <a:pt x="16407" y="5367"/>
                  <a:pt x="16388" y="5333"/>
                  <a:pt x="16367" y="5302"/>
                </a:cubicBezTo>
                <a:cubicBezTo>
                  <a:pt x="15176" y="3504"/>
                  <a:pt x="13681" y="2115"/>
                  <a:pt x="11987" y="1207"/>
                </a:cubicBezTo>
                <a:cubicBezTo>
                  <a:pt x="11940" y="1182"/>
                  <a:pt x="11894" y="1155"/>
                  <a:pt x="11848" y="1130"/>
                </a:cubicBezTo>
                <a:cubicBezTo>
                  <a:pt x="11578" y="990"/>
                  <a:pt x="11301" y="868"/>
                  <a:pt x="11021" y="753"/>
                </a:cubicBezTo>
                <a:cubicBezTo>
                  <a:pt x="10922" y="711"/>
                  <a:pt x="10822" y="667"/>
                  <a:pt x="10721" y="628"/>
                </a:cubicBezTo>
                <a:cubicBezTo>
                  <a:pt x="10478" y="537"/>
                  <a:pt x="10232" y="464"/>
                  <a:pt x="9983" y="391"/>
                </a:cubicBezTo>
                <a:cubicBezTo>
                  <a:pt x="9846" y="351"/>
                  <a:pt x="9709" y="308"/>
                  <a:pt x="9570" y="274"/>
                </a:cubicBezTo>
                <a:cubicBezTo>
                  <a:pt x="9502" y="258"/>
                  <a:pt x="9437" y="232"/>
                  <a:pt x="9369" y="217"/>
                </a:cubicBezTo>
                <a:cubicBezTo>
                  <a:pt x="9183" y="176"/>
                  <a:pt x="8997" y="159"/>
                  <a:pt x="8811" y="130"/>
                </a:cubicBezTo>
                <a:cubicBezTo>
                  <a:pt x="8683" y="110"/>
                  <a:pt x="8557" y="84"/>
                  <a:pt x="8428" y="69"/>
                </a:cubicBezTo>
                <a:cubicBezTo>
                  <a:pt x="8116" y="33"/>
                  <a:pt x="7806" y="16"/>
                  <a:pt x="7496" y="11"/>
                </a:cubicBezTo>
                <a:cubicBezTo>
                  <a:pt x="7440" y="11"/>
                  <a:pt x="7386" y="0"/>
                  <a:pt x="7329" y="0"/>
                </a:cubicBezTo>
                <a:cubicBezTo>
                  <a:pt x="7319" y="0"/>
                  <a:pt x="7310" y="4"/>
                  <a:pt x="7299" y="4"/>
                </a:cubicBezTo>
                <a:cubicBezTo>
                  <a:pt x="4916" y="6"/>
                  <a:pt x="2595" y="902"/>
                  <a:pt x="600" y="2638"/>
                </a:cubicBezTo>
                <a:cubicBezTo>
                  <a:pt x="-37" y="3193"/>
                  <a:pt x="-192" y="4285"/>
                  <a:pt x="255" y="5077"/>
                </a:cubicBezTo>
                <a:cubicBezTo>
                  <a:pt x="700" y="5870"/>
                  <a:pt x="1578" y="6063"/>
                  <a:pt x="2216" y="5507"/>
                </a:cubicBezTo>
                <a:cubicBezTo>
                  <a:pt x="3756" y="4165"/>
                  <a:pt x="5552" y="3486"/>
                  <a:pt x="7395" y="3507"/>
                </a:cubicBezTo>
                <a:cubicBezTo>
                  <a:pt x="7659" y="3509"/>
                  <a:pt x="7921" y="3525"/>
                  <a:pt x="8179" y="3556"/>
                </a:cubicBezTo>
                <a:cubicBezTo>
                  <a:pt x="8258" y="3565"/>
                  <a:pt x="8336" y="3580"/>
                  <a:pt x="8415" y="3593"/>
                </a:cubicBezTo>
                <a:cubicBezTo>
                  <a:pt x="8627" y="3626"/>
                  <a:pt x="8838" y="3663"/>
                  <a:pt x="9044" y="3713"/>
                </a:cubicBezTo>
                <a:cubicBezTo>
                  <a:pt x="9136" y="3737"/>
                  <a:pt x="9225" y="3765"/>
                  <a:pt x="9315" y="3791"/>
                </a:cubicBezTo>
                <a:cubicBezTo>
                  <a:pt x="9519" y="3848"/>
                  <a:pt x="9722" y="3910"/>
                  <a:pt x="9920" y="3984"/>
                </a:cubicBezTo>
                <a:cubicBezTo>
                  <a:pt x="9983" y="4009"/>
                  <a:pt x="10045" y="4037"/>
                  <a:pt x="10108" y="4063"/>
                </a:cubicBezTo>
                <a:cubicBezTo>
                  <a:pt x="10334" y="4155"/>
                  <a:pt x="10557" y="4254"/>
                  <a:pt x="10776" y="4367"/>
                </a:cubicBezTo>
                <a:cubicBezTo>
                  <a:pt x="10799" y="4379"/>
                  <a:pt x="10821" y="4392"/>
                  <a:pt x="10843" y="4405"/>
                </a:cubicBezTo>
                <a:cubicBezTo>
                  <a:pt x="12154" y="5108"/>
                  <a:pt x="13306" y="6188"/>
                  <a:pt x="14204" y="7540"/>
                </a:cubicBezTo>
                <a:cubicBezTo>
                  <a:pt x="14210" y="7548"/>
                  <a:pt x="14215" y="7559"/>
                  <a:pt x="14221" y="7567"/>
                </a:cubicBezTo>
                <a:cubicBezTo>
                  <a:pt x="15485" y="9481"/>
                  <a:pt x="16245" y="11929"/>
                  <a:pt x="16246" y="14593"/>
                </a:cubicBezTo>
                <a:lnTo>
                  <a:pt x="13899" y="14593"/>
                </a:lnTo>
                <a:lnTo>
                  <a:pt x="17654" y="21600"/>
                </a:lnTo>
                <a:lnTo>
                  <a:pt x="21408" y="14593"/>
                </a:lnTo>
                <a:lnTo>
                  <a:pt x="19061" y="1459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7" name="Shape 1997"/>
          <p:cNvSpPr/>
          <p:nvPr/>
        </p:nvSpPr>
        <p:spPr>
          <a:xfrm>
            <a:off x="6231449" y="2665214"/>
            <a:ext cx="1084416" cy="733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77" y="1543"/>
                </a:moveTo>
                <a:cubicBezTo>
                  <a:pt x="12529" y="1543"/>
                  <a:pt x="9954" y="5190"/>
                  <a:pt x="9772" y="9772"/>
                </a:cubicBezTo>
                <a:lnTo>
                  <a:pt x="9755" y="9772"/>
                </a:lnTo>
                <a:lnTo>
                  <a:pt x="9755" y="10286"/>
                </a:lnTo>
                <a:lnTo>
                  <a:pt x="9755" y="11315"/>
                </a:lnTo>
                <a:cubicBezTo>
                  <a:pt x="9755" y="14435"/>
                  <a:pt x="8036" y="16972"/>
                  <a:pt x="5923" y="16972"/>
                </a:cubicBezTo>
                <a:cubicBezTo>
                  <a:pt x="3809" y="16972"/>
                  <a:pt x="2090" y="14435"/>
                  <a:pt x="2090" y="11315"/>
                </a:cubicBezTo>
                <a:cubicBezTo>
                  <a:pt x="2090" y="8196"/>
                  <a:pt x="3809" y="5658"/>
                  <a:pt x="5922" y="5658"/>
                </a:cubicBezTo>
                <a:lnTo>
                  <a:pt x="5922" y="8229"/>
                </a:lnTo>
                <a:lnTo>
                  <a:pt x="10103" y="4114"/>
                </a:lnTo>
                <a:lnTo>
                  <a:pt x="5922" y="0"/>
                </a:lnTo>
                <a:lnTo>
                  <a:pt x="5922" y="2573"/>
                </a:lnTo>
                <a:cubicBezTo>
                  <a:pt x="2656" y="2573"/>
                  <a:pt x="0" y="6495"/>
                  <a:pt x="0" y="11315"/>
                </a:cubicBezTo>
                <a:cubicBezTo>
                  <a:pt x="0" y="16136"/>
                  <a:pt x="2657" y="20058"/>
                  <a:pt x="5923" y="20058"/>
                </a:cubicBezTo>
                <a:cubicBezTo>
                  <a:pt x="9071" y="20058"/>
                  <a:pt x="11646" y="16411"/>
                  <a:pt x="11828" y="11829"/>
                </a:cubicBezTo>
                <a:lnTo>
                  <a:pt x="11845" y="11829"/>
                </a:lnTo>
                <a:lnTo>
                  <a:pt x="11845" y="11315"/>
                </a:lnTo>
                <a:lnTo>
                  <a:pt x="11845" y="10286"/>
                </a:lnTo>
                <a:cubicBezTo>
                  <a:pt x="11845" y="7166"/>
                  <a:pt x="13564" y="4629"/>
                  <a:pt x="15677" y="4629"/>
                </a:cubicBezTo>
                <a:cubicBezTo>
                  <a:pt x="17791" y="4629"/>
                  <a:pt x="19510" y="7166"/>
                  <a:pt x="19510" y="10286"/>
                </a:cubicBezTo>
                <a:cubicBezTo>
                  <a:pt x="19510" y="13405"/>
                  <a:pt x="17791" y="15943"/>
                  <a:pt x="15677" y="15943"/>
                </a:cubicBezTo>
                <a:lnTo>
                  <a:pt x="15677" y="13371"/>
                </a:lnTo>
                <a:lnTo>
                  <a:pt x="11497" y="17486"/>
                </a:lnTo>
                <a:lnTo>
                  <a:pt x="15677" y="21600"/>
                </a:lnTo>
                <a:lnTo>
                  <a:pt x="15677" y="19028"/>
                </a:lnTo>
                <a:cubicBezTo>
                  <a:pt x="18943" y="19028"/>
                  <a:pt x="21600" y="15107"/>
                  <a:pt x="21600" y="10286"/>
                </a:cubicBezTo>
                <a:cubicBezTo>
                  <a:pt x="21600" y="5465"/>
                  <a:pt x="18943" y="1543"/>
                  <a:pt x="15677" y="154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8" name="Shape 1998"/>
          <p:cNvSpPr/>
          <p:nvPr/>
        </p:nvSpPr>
        <p:spPr>
          <a:xfrm>
            <a:off x="9377591" y="3074882"/>
            <a:ext cx="752397" cy="439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682"/>
                </a:moveTo>
                <a:lnTo>
                  <a:pt x="12876" y="1763"/>
                </a:lnTo>
                <a:lnTo>
                  <a:pt x="12876" y="7962"/>
                </a:lnTo>
                <a:lnTo>
                  <a:pt x="12874" y="7962"/>
                </a:lnTo>
                <a:lnTo>
                  <a:pt x="6638" y="7962"/>
                </a:lnTo>
                <a:lnTo>
                  <a:pt x="2818" y="0"/>
                </a:lnTo>
                <a:lnTo>
                  <a:pt x="0" y="5874"/>
                </a:lnTo>
                <a:lnTo>
                  <a:pt x="5039" y="14995"/>
                </a:lnTo>
                <a:cubicBezTo>
                  <a:pt x="5452" y="15858"/>
                  <a:pt x="12874" y="15398"/>
                  <a:pt x="12874" y="15398"/>
                </a:cubicBezTo>
                <a:lnTo>
                  <a:pt x="12876" y="15398"/>
                </a:lnTo>
                <a:lnTo>
                  <a:pt x="12876" y="21600"/>
                </a:lnTo>
                <a:lnTo>
                  <a:pt x="21600" y="1168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99" name="Shape 1999"/>
          <p:cNvSpPr/>
          <p:nvPr/>
        </p:nvSpPr>
        <p:spPr>
          <a:xfrm>
            <a:off x="8874208" y="2638439"/>
            <a:ext cx="447155" cy="31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00" y="0"/>
                </a:moveTo>
                <a:lnTo>
                  <a:pt x="0" y="0"/>
                </a:lnTo>
                <a:lnTo>
                  <a:pt x="0" y="10436"/>
                </a:lnTo>
                <a:lnTo>
                  <a:pt x="10463" y="10429"/>
                </a:lnTo>
                <a:lnTo>
                  <a:pt x="16872" y="21600"/>
                </a:lnTo>
                <a:lnTo>
                  <a:pt x="21600" y="14703"/>
                </a:lnTo>
                <a:cubicBezTo>
                  <a:pt x="21600" y="14703"/>
                  <a:pt x="13296" y="0"/>
                  <a:pt x="122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0" name="Shape 2000"/>
          <p:cNvSpPr/>
          <p:nvPr/>
        </p:nvSpPr>
        <p:spPr>
          <a:xfrm>
            <a:off x="8874208" y="2576855"/>
            <a:ext cx="1263813" cy="83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237"/>
                </a:moveTo>
                <a:lnTo>
                  <a:pt x="16416" y="0"/>
                </a:lnTo>
                <a:lnTo>
                  <a:pt x="16416" y="3273"/>
                </a:lnTo>
                <a:lnTo>
                  <a:pt x="16415" y="3273"/>
                </a:lnTo>
                <a:lnTo>
                  <a:pt x="12096" y="3273"/>
                </a:lnTo>
                <a:cubicBezTo>
                  <a:pt x="11707" y="3273"/>
                  <a:pt x="3706" y="17675"/>
                  <a:pt x="3706" y="17675"/>
                </a:cubicBezTo>
                <a:lnTo>
                  <a:pt x="0" y="17675"/>
                </a:lnTo>
                <a:lnTo>
                  <a:pt x="2" y="21352"/>
                </a:lnTo>
                <a:lnTo>
                  <a:pt x="4321" y="21600"/>
                </a:lnTo>
                <a:cubicBezTo>
                  <a:pt x="4708" y="21600"/>
                  <a:pt x="12710" y="7198"/>
                  <a:pt x="12710" y="7198"/>
                </a:cubicBezTo>
                <a:lnTo>
                  <a:pt x="16415" y="7198"/>
                </a:lnTo>
                <a:lnTo>
                  <a:pt x="16416" y="7198"/>
                </a:lnTo>
                <a:lnTo>
                  <a:pt x="16416" y="10474"/>
                </a:lnTo>
                <a:lnTo>
                  <a:pt x="21600" y="5237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1" name="Shape 2001"/>
          <p:cNvSpPr/>
          <p:nvPr/>
        </p:nvSpPr>
        <p:spPr>
          <a:xfrm>
            <a:off x="11680299" y="2517948"/>
            <a:ext cx="1079086" cy="1054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600" extrusionOk="0">
                <a:moveTo>
                  <a:pt x="2768" y="9297"/>
                </a:moveTo>
                <a:cubicBezTo>
                  <a:pt x="2768" y="5748"/>
                  <a:pt x="5567" y="2861"/>
                  <a:pt x="9001" y="2861"/>
                </a:cubicBezTo>
                <a:cubicBezTo>
                  <a:pt x="12436" y="2861"/>
                  <a:pt x="15230" y="5748"/>
                  <a:pt x="15230" y="9297"/>
                </a:cubicBezTo>
                <a:cubicBezTo>
                  <a:pt x="15230" y="12845"/>
                  <a:pt x="12436" y="15733"/>
                  <a:pt x="9001" y="15733"/>
                </a:cubicBezTo>
                <a:cubicBezTo>
                  <a:pt x="5565" y="15733"/>
                  <a:pt x="2768" y="12845"/>
                  <a:pt x="2768" y="9297"/>
                </a:cubicBezTo>
                <a:moveTo>
                  <a:pt x="20789" y="17938"/>
                </a:moveTo>
                <a:lnTo>
                  <a:pt x="16835" y="13855"/>
                </a:lnTo>
                <a:cubicBezTo>
                  <a:pt x="17573" y="12508"/>
                  <a:pt x="18000" y="10953"/>
                  <a:pt x="18000" y="9297"/>
                </a:cubicBezTo>
                <a:cubicBezTo>
                  <a:pt x="18000" y="4171"/>
                  <a:pt x="13963" y="0"/>
                  <a:pt x="9001" y="0"/>
                </a:cubicBezTo>
                <a:cubicBezTo>
                  <a:pt x="4036" y="0"/>
                  <a:pt x="0" y="4171"/>
                  <a:pt x="0" y="9297"/>
                </a:cubicBezTo>
                <a:cubicBezTo>
                  <a:pt x="0" y="14423"/>
                  <a:pt x="4036" y="18594"/>
                  <a:pt x="9001" y="18594"/>
                </a:cubicBezTo>
                <a:cubicBezTo>
                  <a:pt x="10857" y="18594"/>
                  <a:pt x="12584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8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2" name="Shape 2002"/>
          <p:cNvSpPr/>
          <p:nvPr/>
        </p:nvSpPr>
        <p:spPr>
          <a:xfrm>
            <a:off x="11915925" y="2756252"/>
            <a:ext cx="420379" cy="41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333"/>
                </a:moveTo>
                <a:lnTo>
                  <a:pt x="13268" y="8333"/>
                </a:lnTo>
                <a:lnTo>
                  <a:pt x="13268" y="0"/>
                </a:lnTo>
                <a:lnTo>
                  <a:pt x="8332" y="0"/>
                </a:lnTo>
                <a:lnTo>
                  <a:pt x="8332" y="8333"/>
                </a:lnTo>
                <a:lnTo>
                  <a:pt x="0" y="8333"/>
                </a:lnTo>
                <a:lnTo>
                  <a:pt x="0" y="13267"/>
                </a:lnTo>
                <a:lnTo>
                  <a:pt x="8332" y="13267"/>
                </a:lnTo>
                <a:lnTo>
                  <a:pt x="8332" y="21600"/>
                </a:lnTo>
                <a:lnTo>
                  <a:pt x="13268" y="21600"/>
                </a:lnTo>
                <a:lnTo>
                  <a:pt x="13268" y="13267"/>
                </a:lnTo>
                <a:lnTo>
                  <a:pt x="21600" y="13267"/>
                </a:lnTo>
                <a:lnTo>
                  <a:pt x="21600" y="833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3" name="Shape 2003"/>
          <p:cNvSpPr/>
          <p:nvPr/>
        </p:nvSpPr>
        <p:spPr>
          <a:xfrm>
            <a:off x="3441423" y="5396333"/>
            <a:ext cx="942516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6" h="21600" extrusionOk="0">
                <a:moveTo>
                  <a:pt x="20905" y="18528"/>
                </a:moveTo>
                <a:lnTo>
                  <a:pt x="15778" y="13358"/>
                </a:lnTo>
                <a:cubicBezTo>
                  <a:pt x="15719" y="13300"/>
                  <a:pt x="15653" y="13253"/>
                  <a:pt x="15590" y="13203"/>
                </a:cubicBezTo>
                <a:cubicBezTo>
                  <a:pt x="16456" y="11863"/>
                  <a:pt x="16962" y="10268"/>
                  <a:pt x="16962" y="8550"/>
                </a:cubicBezTo>
                <a:cubicBezTo>
                  <a:pt x="16962" y="3828"/>
                  <a:pt x="13167" y="0"/>
                  <a:pt x="8481" y="0"/>
                </a:cubicBezTo>
                <a:cubicBezTo>
                  <a:pt x="3798" y="0"/>
                  <a:pt x="0" y="3828"/>
                  <a:pt x="0" y="8550"/>
                </a:cubicBezTo>
                <a:cubicBezTo>
                  <a:pt x="0" y="13273"/>
                  <a:pt x="3798" y="17099"/>
                  <a:pt x="8481" y="17099"/>
                </a:cubicBezTo>
                <a:cubicBezTo>
                  <a:pt x="10184" y="17099"/>
                  <a:pt x="11770" y="16588"/>
                  <a:pt x="13100" y="15715"/>
                </a:cubicBezTo>
                <a:cubicBezTo>
                  <a:pt x="13149" y="15779"/>
                  <a:pt x="13194" y="15845"/>
                  <a:pt x="13252" y="15903"/>
                </a:cubicBezTo>
                <a:lnTo>
                  <a:pt x="18378" y="21073"/>
                </a:lnTo>
                <a:cubicBezTo>
                  <a:pt x="18728" y="21425"/>
                  <a:pt x="19185" y="21600"/>
                  <a:pt x="19640" y="21600"/>
                </a:cubicBezTo>
                <a:cubicBezTo>
                  <a:pt x="20098" y="21600"/>
                  <a:pt x="20554" y="21425"/>
                  <a:pt x="20905" y="21074"/>
                </a:cubicBezTo>
                <a:cubicBezTo>
                  <a:pt x="21600" y="20370"/>
                  <a:pt x="21600" y="19230"/>
                  <a:pt x="20905" y="18528"/>
                </a:cubicBezTo>
                <a:close/>
                <a:moveTo>
                  <a:pt x="8481" y="14398"/>
                </a:moveTo>
                <a:cubicBezTo>
                  <a:pt x="5281" y="14398"/>
                  <a:pt x="2678" y="11774"/>
                  <a:pt x="2678" y="8549"/>
                </a:cubicBezTo>
                <a:cubicBezTo>
                  <a:pt x="2678" y="5323"/>
                  <a:pt x="5281" y="2699"/>
                  <a:pt x="8481" y="2699"/>
                </a:cubicBezTo>
                <a:cubicBezTo>
                  <a:pt x="11679" y="2699"/>
                  <a:pt x="14284" y="5323"/>
                  <a:pt x="14284" y="8549"/>
                </a:cubicBezTo>
                <a:cubicBezTo>
                  <a:pt x="14284" y="11774"/>
                  <a:pt x="11679" y="14398"/>
                  <a:pt x="8481" y="1439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4" name="Shape 2004"/>
          <p:cNvSpPr/>
          <p:nvPr/>
        </p:nvSpPr>
        <p:spPr>
          <a:xfrm>
            <a:off x="6550080" y="5377590"/>
            <a:ext cx="581033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646"/>
                </a:moveTo>
                <a:cubicBezTo>
                  <a:pt x="21600" y="2976"/>
                  <a:pt x="16767" y="0"/>
                  <a:pt x="10800" y="0"/>
                </a:cubicBezTo>
                <a:cubicBezTo>
                  <a:pt x="4836" y="0"/>
                  <a:pt x="0" y="2976"/>
                  <a:pt x="0" y="6646"/>
                </a:cubicBezTo>
                <a:cubicBezTo>
                  <a:pt x="0" y="7858"/>
                  <a:pt x="537" y="8991"/>
                  <a:pt x="1458" y="9969"/>
                </a:cubicBezTo>
                <a:lnTo>
                  <a:pt x="1444" y="9969"/>
                </a:lnTo>
                <a:lnTo>
                  <a:pt x="10800" y="21600"/>
                </a:lnTo>
                <a:lnTo>
                  <a:pt x="20160" y="9969"/>
                </a:lnTo>
                <a:lnTo>
                  <a:pt x="20145" y="9969"/>
                </a:lnTo>
                <a:cubicBezTo>
                  <a:pt x="21068" y="8991"/>
                  <a:pt x="21600" y="7858"/>
                  <a:pt x="21600" y="6646"/>
                </a:cubicBezTo>
                <a:close/>
                <a:moveTo>
                  <a:pt x="10803" y="9968"/>
                </a:moveTo>
                <a:cubicBezTo>
                  <a:pt x="7819" y="9968"/>
                  <a:pt x="5403" y="8480"/>
                  <a:pt x="5403" y="6645"/>
                </a:cubicBezTo>
                <a:cubicBezTo>
                  <a:pt x="5403" y="4810"/>
                  <a:pt x="7819" y="3322"/>
                  <a:pt x="10803" y="3322"/>
                </a:cubicBezTo>
                <a:cubicBezTo>
                  <a:pt x="13783" y="3322"/>
                  <a:pt x="16203" y="4810"/>
                  <a:pt x="16203" y="6645"/>
                </a:cubicBezTo>
                <a:cubicBezTo>
                  <a:pt x="16203" y="8480"/>
                  <a:pt x="13783" y="9968"/>
                  <a:pt x="10803" y="996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5" name="Shape 2005"/>
          <p:cNvSpPr/>
          <p:nvPr/>
        </p:nvSpPr>
        <p:spPr>
          <a:xfrm>
            <a:off x="854893" y="5372235"/>
            <a:ext cx="966580" cy="94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600" extrusionOk="0">
                <a:moveTo>
                  <a:pt x="2769" y="9297"/>
                </a:moveTo>
                <a:cubicBezTo>
                  <a:pt x="2769" y="5748"/>
                  <a:pt x="5568" y="2861"/>
                  <a:pt x="9000" y="2861"/>
                </a:cubicBezTo>
                <a:cubicBezTo>
                  <a:pt x="12437" y="2861"/>
                  <a:pt x="15231" y="5748"/>
                  <a:pt x="15231" y="9297"/>
                </a:cubicBezTo>
                <a:cubicBezTo>
                  <a:pt x="15231" y="12845"/>
                  <a:pt x="12437" y="15733"/>
                  <a:pt x="9000" y="15733"/>
                </a:cubicBezTo>
                <a:cubicBezTo>
                  <a:pt x="5566" y="15733"/>
                  <a:pt x="2769" y="12845"/>
                  <a:pt x="2769" y="9297"/>
                </a:cubicBezTo>
                <a:moveTo>
                  <a:pt x="20789" y="17939"/>
                </a:moveTo>
                <a:lnTo>
                  <a:pt x="16836" y="13855"/>
                </a:lnTo>
                <a:cubicBezTo>
                  <a:pt x="17574" y="12508"/>
                  <a:pt x="18000" y="10953"/>
                  <a:pt x="18000" y="9297"/>
                </a:cubicBezTo>
                <a:cubicBezTo>
                  <a:pt x="18000" y="4171"/>
                  <a:pt x="13962" y="0"/>
                  <a:pt x="9000" y="0"/>
                </a:cubicBezTo>
                <a:cubicBezTo>
                  <a:pt x="4038" y="0"/>
                  <a:pt x="0" y="4171"/>
                  <a:pt x="0" y="9297"/>
                </a:cubicBezTo>
                <a:cubicBezTo>
                  <a:pt x="0" y="14423"/>
                  <a:pt x="4038" y="18594"/>
                  <a:pt x="9000" y="18594"/>
                </a:cubicBezTo>
                <a:cubicBezTo>
                  <a:pt x="10858" y="18594"/>
                  <a:pt x="12585" y="18010"/>
                  <a:pt x="14016" y="17012"/>
                </a:cubicBezTo>
                <a:lnTo>
                  <a:pt x="17853" y="20972"/>
                </a:lnTo>
                <a:cubicBezTo>
                  <a:pt x="18259" y="21391"/>
                  <a:pt x="18789" y="21600"/>
                  <a:pt x="19321" y="21600"/>
                </a:cubicBezTo>
                <a:cubicBezTo>
                  <a:pt x="19854" y="21600"/>
                  <a:pt x="20386" y="21391"/>
                  <a:pt x="20791" y="20972"/>
                </a:cubicBezTo>
                <a:cubicBezTo>
                  <a:pt x="21600" y="20134"/>
                  <a:pt x="21600" y="18777"/>
                  <a:pt x="20789" y="17939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6" name="Shape 2006"/>
          <p:cNvSpPr/>
          <p:nvPr/>
        </p:nvSpPr>
        <p:spPr>
          <a:xfrm>
            <a:off x="1066421" y="5720319"/>
            <a:ext cx="374860" cy="10442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7" name="Shape 2007"/>
          <p:cNvSpPr/>
          <p:nvPr/>
        </p:nvSpPr>
        <p:spPr>
          <a:xfrm>
            <a:off x="11674943" y="5348137"/>
            <a:ext cx="934473" cy="945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00" y="2700"/>
                </a:moveTo>
                <a:cubicBezTo>
                  <a:pt x="5122" y="2700"/>
                  <a:pt x="2700" y="5122"/>
                  <a:pt x="2700" y="8100"/>
                </a:cubicBezTo>
                <a:cubicBezTo>
                  <a:pt x="2700" y="11078"/>
                  <a:pt x="5122" y="13500"/>
                  <a:pt x="8100" y="13500"/>
                </a:cubicBezTo>
                <a:lnTo>
                  <a:pt x="9450" y="13500"/>
                </a:lnTo>
                <a:lnTo>
                  <a:pt x="9450" y="16200"/>
                </a:lnTo>
                <a:lnTo>
                  <a:pt x="13049" y="13500"/>
                </a:lnTo>
                <a:lnTo>
                  <a:pt x="13500" y="13500"/>
                </a:lnTo>
                <a:cubicBezTo>
                  <a:pt x="16478" y="13500"/>
                  <a:pt x="18900" y="11078"/>
                  <a:pt x="18900" y="8100"/>
                </a:cubicBezTo>
                <a:cubicBezTo>
                  <a:pt x="18900" y="5122"/>
                  <a:pt x="16478" y="2700"/>
                  <a:pt x="13500" y="2700"/>
                </a:cubicBezTo>
                <a:lnTo>
                  <a:pt x="8100" y="2700"/>
                </a:lnTo>
                <a:close/>
                <a:moveTo>
                  <a:pt x="6750" y="21600"/>
                </a:moveTo>
                <a:lnTo>
                  <a:pt x="6750" y="16088"/>
                </a:lnTo>
                <a:cubicBezTo>
                  <a:pt x="2924" y="15443"/>
                  <a:pt x="0" y="12107"/>
                  <a:pt x="0" y="8100"/>
                </a:cubicBezTo>
                <a:cubicBezTo>
                  <a:pt x="0" y="3633"/>
                  <a:pt x="3632" y="0"/>
                  <a:pt x="8100" y="0"/>
                </a:cubicBezTo>
                <a:lnTo>
                  <a:pt x="13500" y="0"/>
                </a:lnTo>
                <a:cubicBezTo>
                  <a:pt x="17967" y="0"/>
                  <a:pt x="21600" y="3633"/>
                  <a:pt x="21600" y="8100"/>
                </a:cubicBezTo>
                <a:cubicBezTo>
                  <a:pt x="21600" y="12409"/>
                  <a:pt x="18217" y="15944"/>
                  <a:pt x="13968" y="16187"/>
                </a:cubicBezTo>
                <a:lnTo>
                  <a:pt x="675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8" name="Shape 2008"/>
          <p:cNvSpPr/>
          <p:nvPr/>
        </p:nvSpPr>
        <p:spPr>
          <a:xfrm>
            <a:off x="11862373" y="5615894"/>
            <a:ext cx="160655" cy="160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09" name="Shape 2009"/>
          <p:cNvSpPr/>
          <p:nvPr/>
        </p:nvSpPr>
        <p:spPr>
          <a:xfrm>
            <a:off x="12076579" y="5615894"/>
            <a:ext cx="160655" cy="160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0" name="Shape 2010"/>
          <p:cNvSpPr/>
          <p:nvPr/>
        </p:nvSpPr>
        <p:spPr>
          <a:xfrm>
            <a:off x="12290784" y="5615894"/>
            <a:ext cx="160655" cy="160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1" name="Shape 2011"/>
          <p:cNvSpPr/>
          <p:nvPr/>
        </p:nvSpPr>
        <p:spPr>
          <a:xfrm>
            <a:off x="8898173" y="5267696"/>
            <a:ext cx="969545" cy="1079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70" h="20586" extrusionOk="0">
                <a:moveTo>
                  <a:pt x="6382" y="15529"/>
                </a:moveTo>
                <a:cubicBezTo>
                  <a:pt x="1394" y="14053"/>
                  <a:pt x="-1215" y="9484"/>
                  <a:pt x="554" y="5323"/>
                </a:cubicBezTo>
                <a:cubicBezTo>
                  <a:pt x="2323" y="1163"/>
                  <a:pt x="7801" y="-1014"/>
                  <a:pt x="12788" y="462"/>
                </a:cubicBezTo>
                <a:cubicBezTo>
                  <a:pt x="17776" y="1937"/>
                  <a:pt x="20385" y="6507"/>
                  <a:pt x="18616" y="10667"/>
                </a:cubicBezTo>
                <a:cubicBezTo>
                  <a:pt x="17310" y="13738"/>
                  <a:pt x="13900" y="15841"/>
                  <a:pt x="9998" y="15981"/>
                </a:cubicBezTo>
                <a:lnTo>
                  <a:pt x="7321" y="2058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2" name="Shape 2012"/>
          <p:cNvSpPr/>
          <p:nvPr/>
        </p:nvSpPr>
        <p:spPr>
          <a:xfrm>
            <a:off x="860248" y="7862373"/>
            <a:ext cx="1012122" cy="101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1758"/>
                  <a:pt x="0" y="3927"/>
                </a:cubicBezTo>
                <a:lnTo>
                  <a:pt x="0" y="17673"/>
                </a:lnTo>
                <a:cubicBezTo>
                  <a:pt x="0" y="19842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4" y="21600"/>
                  <a:pt x="21600" y="19842"/>
                  <a:pt x="21600" y="17673"/>
                </a:cubicBezTo>
                <a:lnTo>
                  <a:pt x="21600" y="3927"/>
                </a:lnTo>
                <a:cubicBezTo>
                  <a:pt x="21600" y="1758"/>
                  <a:pt x="19843" y="0"/>
                  <a:pt x="17673" y="0"/>
                </a:cubicBezTo>
                <a:close/>
                <a:moveTo>
                  <a:pt x="17676" y="12764"/>
                </a:moveTo>
                <a:lnTo>
                  <a:pt x="12764" y="12764"/>
                </a:lnTo>
                <a:lnTo>
                  <a:pt x="12764" y="17674"/>
                </a:lnTo>
                <a:lnTo>
                  <a:pt x="8836" y="17674"/>
                </a:lnTo>
                <a:lnTo>
                  <a:pt x="8836" y="12764"/>
                </a:lnTo>
                <a:lnTo>
                  <a:pt x="3930" y="12764"/>
                </a:lnTo>
                <a:lnTo>
                  <a:pt x="3930" y="8836"/>
                </a:lnTo>
                <a:lnTo>
                  <a:pt x="8836" y="8836"/>
                </a:lnTo>
                <a:lnTo>
                  <a:pt x="8836" y="3927"/>
                </a:lnTo>
                <a:lnTo>
                  <a:pt x="12764" y="3927"/>
                </a:lnTo>
                <a:lnTo>
                  <a:pt x="12764" y="8836"/>
                </a:lnTo>
                <a:lnTo>
                  <a:pt x="17677" y="8836"/>
                </a:lnTo>
                <a:lnTo>
                  <a:pt x="17677" y="12764"/>
                </a:lnTo>
                <a:lnTo>
                  <a:pt x="17676" y="1276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3" name="Shape 2013"/>
          <p:cNvSpPr/>
          <p:nvPr/>
        </p:nvSpPr>
        <p:spPr>
          <a:xfrm>
            <a:off x="3444101" y="7848985"/>
            <a:ext cx="1025509" cy="102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700"/>
                </a:moveTo>
                <a:cubicBezTo>
                  <a:pt x="15267" y="2700"/>
                  <a:pt x="18900" y="6334"/>
                  <a:pt x="18900" y="10800"/>
                </a:cubicBezTo>
                <a:cubicBezTo>
                  <a:pt x="18900" y="15267"/>
                  <a:pt x="15267" y="18900"/>
                  <a:pt x="10800" y="18900"/>
                </a:cubicBezTo>
                <a:cubicBezTo>
                  <a:pt x="6334" y="18900"/>
                  <a:pt x="2700" y="15267"/>
                  <a:pt x="2700" y="10800"/>
                </a:cubicBezTo>
                <a:cubicBezTo>
                  <a:pt x="2700" y="6334"/>
                  <a:pt x="6334" y="2700"/>
                  <a:pt x="10800" y="27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4" name="Shape 2014"/>
          <p:cNvSpPr/>
          <p:nvPr/>
        </p:nvSpPr>
        <p:spPr>
          <a:xfrm rot="10800000">
            <a:off x="3786826" y="8156905"/>
            <a:ext cx="257051" cy="514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5" h="21600" extrusionOk="0">
                <a:moveTo>
                  <a:pt x="15816" y="21600"/>
                </a:moveTo>
                <a:cubicBezTo>
                  <a:pt x="14467" y="21600"/>
                  <a:pt x="13117" y="21337"/>
                  <a:pt x="12088" y="20810"/>
                </a:cubicBezTo>
                <a:lnTo>
                  <a:pt x="1550" y="15411"/>
                </a:lnTo>
                <a:cubicBezTo>
                  <a:pt x="597" y="14923"/>
                  <a:pt x="7" y="14252"/>
                  <a:pt x="0" y="13508"/>
                </a:cubicBezTo>
                <a:lnTo>
                  <a:pt x="0" y="13508"/>
                </a:lnTo>
                <a:cubicBezTo>
                  <a:pt x="0" y="13505"/>
                  <a:pt x="0" y="13503"/>
                  <a:pt x="0" y="13501"/>
                </a:cubicBezTo>
                <a:lnTo>
                  <a:pt x="0" y="2700"/>
                </a:lnTo>
                <a:cubicBezTo>
                  <a:pt x="0" y="1208"/>
                  <a:pt x="2358" y="0"/>
                  <a:pt x="5271" y="0"/>
                </a:cubicBezTo>
                <a:cubicBezTo>
                  <a:pt x="8184" y="0"/>
                  <a:pt x="10542" y="1208"/>
                  <a:pt x="10542" y="2700"/>
                </a:cubicBezTo>
                <a:lnTo>
                  <a:pt x="10542" y="12383"/>
                </a:lnTo>
                <a:lnTo>
                  <a:pt x="19541" y="16993"/>
                </a:lnTo>
                <a:cubicBezTo>
                  <a:pt x="21600" y="18047"/>
                  <a:pt x="21600" y="19758"/>
                  <a:pt x="19541" y="20812"/>
                </a:cubicBezTo>
                <a:cubicBezTo>
                  <a:pt x="18515" y="21337"/>
                  <a:pt x="17165" y="21600"/>
                  <a:pt x="15816" y="21600"/>
                </a:cubicBezTo>
                <a:lnTo>
                  <a:pt x="15816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5" name="Shape 2015"/>
          <p:cNvSpPr/>
          <p:nvPr/>
        </p:nvSpPr>
        <p:spPr>
          <a:xfrm>
            <a:off x="6761607" y="8293461"/>
            <a:ext cx="174043" cy="171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6" name="Shape 2016"/>
          <p:cNvSpPr/>
          <p:nvPr/>
        </p:nvSpPr>
        <p:spPr>
          <a:xfrm>
            <a:off x="6335874" y="8039093"/>
            <a:ext cx="1038897" cy="693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10800"/>
                  <a:pt x="0" y="10800"/>
                </a:cubicBezTo>
                <a:cubicBezTo>
                  <a:pt x="0" y="10800"/>
                  <a:pt x="4836" y="21600"/>
                  <a:pt x="10800" y="21600"/>
                </a:cubicBezTo>
                <a:cubicBezTo>
                  <a:pt x="16764" y="21600"/>
                  <a:pt x="21600" y="10800"/>
                  <a:pt x="21600" y="10800"/>
                </a:cubicBezTo>
                <a:cubicBezTo>
                  <a:pt x="21600" y="10800"/>
                  <a:pt x="16764" y="0"/>
                  <a:pt x="10800" y="0"/>
                </a:cubicBezTo>
                <a:close/>
                <a:moveTo>
                  <a:pt x="10800" y="17550"/>
                </a:moveTo>
                <a:cubicBezTo>
                  <a:pt x="8315" y="17550"/>
                  <a:pt x="6300" y="14527"/>
                  <a:pt x="6300" y="10800"/>
                </a:cubicBezTo>
                <a:cubicBezTo>
                  <a:pt x="6300" y="7073"/>
                  <a:pt x="8315" y="4050"/>
                  <a:pt x="10800" y="4050"/>
                </a:cubicBezTo>
                <a:cubicBezTo>
                  <a:pt x="13285" y="4050"/>
                  <a:pt x="15300" y="7073"/>
                  <a:pt x="15300" y="10800"/>
                </a:cubicBezTo>
                <a:cubicBezTo>
                  <a:pt x="15300" y="14527"/>
                  <a:pt x="13285" y="17550"/>
                  <a:pt x="10800" y="175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7" name="Shape 2017"/>
          <p:cNvSpPr/>
          <p:nvPr/>
        </p:nvSpPr>
        <p:spPr>
          <a:xfrm>
            <a:off x="9230324" y="8052480"/>
            <a:ext cx="583711" cy="58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050"/>
                </a:moveTo>
                <a:cubicBezTo>
                  <a:pt x="14522" y="4050"/>
                  <a:pt x="17550" y="7078"/>
                  <a:pt x="17550" y="10800"/>
                </a:cubicBezTo>
                <a:cubicBezTo>
                  <a:pt x="17550" y="14522"/>
                  <a:pt x="14522" y="17550"/>
                  <a:pt x="10800" y="17550"/>
                </a:cubicBezTo>
                <a:cubicBezTo>
                  <a:pt x="7078" y="17550"/>
                  <a:pt x="4050" y="14522"/>
                  <a:pt x="4050" y="10800"/>
                </a:cubicBezTo>
                <a:cubicBezTo>
                  <a:pt x="4050" y="7078"/>
                  <a:pt x="7078" y="4050"/>
                  <a:pt x="10800" y="40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8" name="Shape 2018"/>
          <p:cNvSpPr/>
          <p:nvPr/>
        </p:nvSpPr>
        <p:spPr>
          <a:xfrm>
            <a:off x="9005409" y="7830242"/>
            <a:ext cx="1025509" cy="1022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314"/>
                </a:moveTo>
                <a:cubicBezTo>
                  <a:pt x="15479" y="2314"/>
                  <a:pt x="19286" y="6121"/>
                  <a:pt x="19286" y="10800"/>
                </a:cubicBezTo>
                <a:cubicBezTo>
                  <a:pt x="19286" y="15479"/>
                  <a:pt x="15479" y="19286"/>
                  <a:pt x="10800" y="19286"/>
                </a:cubicBezTo>
                <a:cubicBezTo>
                  <a:pt x="6121" y="19286"/>
                  <a:pt x="2314" y="15479"/>
                  <a:pt x="2314" y="10800"/>
                </a:cubicBezTo>
                <a:cubicBezTo>
                  <a:pt x="2314" y="6121"/>
                  <a:pt x="6121" y="2314"/>
                  <a:pt x="10800" y="2314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3"/>
                  <a:pt x="4835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5"/>
                  <a:pt x="16763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19" name="Shape 2019"/>
          <p:cNvSpPr/>
          <p:nvPr/>
        </p:nvSpPr>
        <p:spPr>
          <a:xfrm>
            <a:off x="11648168" y="7771335"/>
            <a:ext cx="1020154" cy="102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92" y="15470"/>
                </a:moveTo>
                <a:lnTo>
                  <a:pt x="9527" y="16296"/>
                </a:lnTo>
                <a:lnTo>
                  <a:pt x="8790" y="15438"/>
                </a:lnTo>
                <a:lnTo>
                  <a:pt x="4621" y="10592"/>
                </a:lnTo>
                <a:lnTo>
                  <a:pt x="5979" y="9125"/>
                </a:lnTo>
                <a:lnTo>
                  <a:pt x="9358" y="13235"/>
                </a:lnTo>
                <a:lnTo>
                  <a:pt x="16742" y="5548"/>
                </a:lnTo>
                <a:lnTo>
                  <a:pt x="18117" y="7008"/>
                </a:lnTo>
                <a:lnTo>
                  <a:pt x="10292" y="15470"/>
                </a:lnTo>
                <a:close/>
                <a:moveTo>
                  <a:pt x="10800" y="0"/>
                </a:moveTo>
                <a:cubicBezTo>
                  <a:pt x="4837" y="0"/>
                  <a:pt x="0" y="4835"/>
                  <a:pt x="0" y="10799"/>
                </a:cubicBezTo>
                <a:cubicBezTo>
                  <a:pt x="0" y="16762"/>
                  <a:pt x="4838" y="21600"/>
                  <a:pt x="10800" y="21600"/>
                </a:cubicBezTo>
                <a:cubicBezTo>
                  <a:pt x="16762" y="21600"/>
                  <a:pt x="21600" y="16762"/>
                  <a:pt x="21600" y="10799"/>
                </a:cubicBezTo>
                <a:cubicBezTo>
                  <a:pt x="21600" y="4835"/>
                  <a:pt x="16763" y="0"/>
                  <a:pt x="10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0" name="Shape 2020"/>
          <p:cNvSpPr/>
          <p:nvPr/>
        </p:nvSpPr>
        <p:spPr>
          <a:xfrm>
            <a:off x="12127459" y="10432838"/>
            <a:ext cx="348083" cy="326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597" extrusionOk="0">
                <a:moveTo>
                  <a:pt x="12153" y="5230"/>
                </a:moveTo>
                <a:lnTo>
                  <a:pt x="12153" y="5230"/>
                </a:lnTo>
                <a:cubicBezTo>
                  <a:pt x="12630" y="5230"/>
                  <a:pt x="13509" y="5327"/>
                  <a:pt x="14072" y="5971"/>
                </a:cubicBezTo>
                <a:cubicBezTo>
                  <a:pt x="14201" y="6117"/>
                  <a:pt x="14589" y="6563"/>
                  <a:pt x="14589" y="7663"/>
                </a:cubicBezTo>
                <a:cubicBezTo>
                  <a:pt x="14589" y="8899"/>
                  <a:pt x="14045" y="10844"/>
                  <a:pt x="12515" y="12598"/>
                </a:cubicBezTo>
                <a:cubicBezTo>
                  <a:pt x="10644" y="14744"/>
                  <a:pt x="7555" y="16362"/>
                  <a:pt x="5334" y="16362"/>
                </a:cubicBezTo>
                <a:cubicBezTo>
                  <a:pt x="4692" y="16362"/>
                  <a:pt x="4390" y="16218"/>
                  <a:pt x="4338" y="16218"/>
                </a:cubicBezTo>
                <a:cubicBezTo>
                  <a:pt x="4334" y="16218"/>
                  <a:pt x="4332" y="16218"/>
                  <a:pt x="4332" y="16218"/>
                </a:cubicBezTo>
                <a:cubicBezTo>
                  <a:pt x="3921" y="15190"/>
                  <a:pt x="4819" y="10719"/>
                  <a:pt x="7408" y="7752"/>
                </a:cubicBezTo>
                <a:cubicBezTo>
                  <a:pt x="8787" y="6173"/>
                  <a:pt x="10561" y="5230"/>
                  <a:pt x="12153" y="5230"/>
                </a:cubicBezTo>
                <a:moveTo>
                  <a:pt x="12153" y="0"/>
                </a:moveTo>
                <a:cubicBezTo>
                  <a:pt x="9587" y="0"/>
                  <a:pt x="6759" y="1348"/>
                  <a:pt x="4509" y="3927"/>
                </a:cubicBezTo>
                <a:cubicBezTo>
                  <a:pt x="639" y="8365"/>
                  <a:pt x="-1618" y="16546"/>
                  <a:pt x="1391" y="20000"/>
                </a:cubicBezTo>
                <a:cubicBezTo>
                  <a:pt x="2360" y="21110"/>
                  <a:pt x="3756" y="21597"/>
                  <a:pt x="5334" y="21597"/>
                </a:cubicBezTo>
                <a:cubicBezTo>
                  <a:pt x="8658" y="21597"/>
                  <a:pt x="12788" y="19438"/>
                  <a:pt x="15414" y="16428"/>
                </a:cubicBezTo>
                <a:cubicBezTo>
                  <a:pt x="19282" y="11993"/>
                  <a:pt x="19982" y="5596"/>
                  <a:pt x="16971" y="2145"/>
                </a:cubicBezTo>
                <a:cubicBezTo>
                  <a:pt x="15710" y="699"/>
                  <a:pt x="13999" y="-3"/>
                  <a:pt x="12153" y="0"/>
                </a:cubicBezTo>
                <a:lnTo>
                  <a:pt x="12153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1" name="Shape 2021"/>
          <p:cNvSpPr/>
          <p:nvPr/>
        </p:nvSpPr>
        <p:spPr>
          <a:xfrm>
            <a:off x="11739214" y="10432838"/>
            <a:ext cx="348077" cy="326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41" h="21600" extrusionOk="0">
                <a:moveTo>
                  <a:pt x="6686" y="5231"/>
                </a:moveTo>
                <a:cubicBezTo>
                  <a:pt x="8277" y="5231"/>
                  <a:pt x="10051" y="6175"/>
                  <a:pt x="11430" y="7755"/>
                </a:cubicBezTo>
                <a:cubicBezTo>
                  <a:pt x="14037" y="10745"/>
                  <a:pt x="14929" y="15258"/>
                  <a:pt x="14566" y="16151"/>
                </a:cubicBezTo>
                <a:cubicBezTo>
                  <a:pt x="14564" y="16153"/>
                  <a:pt x="14285" y="16363"/>
                  <a:pt x="13503" y="16363"/>
                </a:cubicBezTo>
                <a:cubicBezTo>
                  <a:pt x="11282" y="16363"/>
                  <a:pt x="8196" y="14745"/>
                  <a:pt x="6325" y="12599"/>
                </a:cubicBezTo>
                <a:cubicBezTo>
                  <a:pt x="4796" y="10845"/>
                  <a:pt x="4250" y="8898"/>
                  <a:pt x="4250" y="7662"/>
                </a:cubicBezTo>
                <a:cubicBezTo>
                  <a:pt x="4250" y="6562"/>
                  <a:pt x="4639" y="6116"/>
                  <a:pt x="4766" y="5970"/>
                </a:cubicBezTo>
                <a:cubicBezTo>
                  <a:pt x="5329" y="5329"/>
                  <a:pt x="6210" y="5231"/>
                  <a:pt x="6686" y="5231"/>
                </a:cubicBezTo>
                <a:moveTo>
                  <a:pt x="6686" y="0"/>
                </a:moveTo>
                <a:cubicBezTo>
                  <a:pt x="4837" y="0"/>
                  <a:pt x="3126" y="700"/>
                  <a:pt x="1868" y="2144"/>
                </a:cubicBezTo>
                <a:cubicBezTo>
                  <a:pt x="-1141" y="5596"/>
                  <a:pt x="-441" y="11994"/>
                  <a:pt x="3429" y="16430"/>
                </a:cubicBezTo>
                <a:cubicBezTo>
                  <a:pt x="6052" y="19441"/>
                  <a:pt x="10180" y="21600"/>
                  <a:pt x="13506" y="21600"/>
                </a:cubicBezTo>
                <a:cubicBezTo>
                  <a:pt x="15083" y="21600"/>
                  <a:pt x="16479" y="21115"/>
                  <a:pt x="17448" y="20002"/>
                </a:cubicBezTo>
                <a:cubicBezTo>
                  <a:pt x="20459" y="16551"/>
                  <a:pt x="18202" y="8365"/>
                  <a:pt x="14333" y="3926"/>
                </a:cubicBezTo>
                <a:cubicBezTo>
                  <a:pt x="12078" y="1349"/>
                  <a:pt x="9251" y="0"/>
                  <a:pt x="6686" y="0"/>
                </a:cubicBezTo>
                <a:lnTo>
                  <a:pt x="6686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2" name="Shape 2022"/>
          <p:cNvSpPr/>
          <p:nvPr/>
        </p:nvSpPr>
        <p:spPr>
          <a:xfrm>
            <a:off x="12111387" y="10770211"/>
            <a:ext cx="425735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4800"/>
                </a:lnTo>
                <a:cubicBezTo>
                  <a:pt x="21600" y="2160"/>
                  <a:pt x="19833" y="0"/>
                  <a:pt x="17673" y="0"/>
                </a:cubicBez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3" name="Shape 2023"/>
          <p:cNvSpPr/>
          <p:nvPr/>
        </p:nvSpPr>
        <p:spPr>
          <a:xfrm>
            <a:off x="12111387" y="11142393"/>
            <a:ext cx="425735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73" y="21600"/>
                </a:lnTo>
                <a:cubicBezTo>
                  <a:pt x="19833" y="21600"/>
                  <a:pt x="21600" y="19440"/>
                  <a:pt x="21600" y="168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4" name="Shape 2024"/>
          <p:cNvSpPr/>
          <p:nvPr/>
        </p:nvSpPr>
        <p:spPr>
          <a:xfrm>
            <a:off x="11650846" y="10770211"/>
            <a:ext cx="425734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3927" y="0"/>
                </a:lnTo>
                <a:cubicBezTo>
                  <a:pt x="1767" y="0"/>
                  <a:pt x="0" y="2160"/>
                  <a:pt x="0" y="4800"/>
                </a:cubicBez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5" name="Shape 2025"/>
          <p:cNvSpPr/>
          <p:nvPr/>
        </p:nvSpPr>
        <p:spPr>
          <a:xfrm>
            <a:off x="11650846" y="11142393"/>
            <a:ext cx="425734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800"/>
                </a:lnTo>
                <a:cubicBezTo>
                  <a:pt x="0" y="19440"/>
                  <a:pt x="1767" y="21600"/>
                  <a:pt x="3927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6" name="Shape 2026"/>
          <p:cNvSpPr/>
          <p:nvPr/>
        </p:nvSpPr>
        <p:spPr>
          <a:xfrm>
            <a:off x="8957212" y="10395352"/>
            <a:ext cx="1089771" cy="1036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13472" y="8076"/>
                </a:lnTo>
                <a:lnTo>
                  <a:pt x="21600" y="8250"/>
                </a:lnTo>
                <a:lnTo>
                  <a:pt x="15121" y="13416"/>
                </a:lnTo>
                <a:lnTo>
                  <a:pt x="17477" y="21600"/>
                </a:lnTo>
                <a:lnTo>
                  <a:pt x="10802" y="16716"/>
                </a:lnTo>
                <a:lnTo>
                  <a:pt x="4126" y="21600"/>
                </a:lnTo>
                <a:lnTo>
                  <a:pt x="6480" y="13416"/>
                </a:lnTo>
                <a:lnTo>
                  <a:pt x="0" y="8250"/>
                </a:lnTo>
                <a:lnTo>
                  <a:pt x="8131" y="807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7" name="Shape 2027"/>
          <p:cNvSpPr/>
          <p:nvPr/>
        </p:nvSpPr>
        <p:spPr>
          <a:xfrm>
            <a:off x="3770764" y="10494422"/>
            <a:ext cx="551580" cy="1036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cubicBezTo>
                  <a:pt x="1519" y="0"/>
                  <a:pt x="0" y="810"/>
                  <a:pt x="0" y="1800"/>
                </a:cubicBezTo>
                <a:lnTo>
                  <a:pt x="0" y="19800"/>
                </a:lnTo>
                <a:cubicBezTo>
                  <a:pt x="0" y="20790"/>
                  <a:pt x="1519" y="21600"/>
                  <a:pt x="3375" y="21600"/>
                </a:cubicBezTo>
                <a:lnTo>
                  <a:pt x="18225" y="21600"/>
                </a:lnTo>
                <a:cubicBezTo>
                  <a:pt x="20081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0"/>
                  <a:pt x="20081" y="0"/>
                  <a:pt x="18225" y="0"/>
                </a:cubicBezTo>
                <a:close/>
                <a:moveTo>
                  <a:pt x="8777" y="1440"/>
                </a:moveTo>
                <a:lnTo>
                  <a:pt x="12826" y="1440"/>
                </a:lnTo>
                <a:cubicBezTo>
                  <a:pt x="13198" y="1440"/>
                  <a:pt x="13501" y="1601"/>
                  <a:pt x="13501" y="1800"/>
                </a:cubicBezTo>
                <a:cubicBezTo>
                  <a:pt x="13501" y="1999"/>
                  <a:pt x="13198" y="2160"/>
                  <a:pt x="12826" y="2160"/>
                </a:cubicBezTo>
                <a:lnTo>
                  <a:pt x="8777" y="2160"/>
                </a:lnTo>
                <a:cubicBezTo>
                  <a:pt x="8404" y="2160"/>
                  <a:pt x="8102" y="1999"/>
                  <a:pt x="8102" y="1800"/>
                </a:cubicBezTo>
                <a:cubicBezTo>
                  <a:pt x="8102" y="1601"/>
                  <a:pt x="8404" y="1440"/>
                  <a:pt x="8777" y="1440"/>
                </a:cubicBezTo>
                <a:close/>
                <a:moveTo>
                  <a:pt x="10799" y="20880"/>
                </a:moveTo>
                <a:cubicBezTo>
                  <a:pt x="9680" y="20880"/>
                  <a:pt x="8774" y="20397"/>
                  <a:pt x="8774" y="19800"/>
                </a:cubicBezTo>
                <a:cubicBezTo>
                  <a:pt x="8774" y="19203"/>
                  <a:pt x="9680" y="18720"/>
                  <a:pt x="10799" y="18720"/>
                </a:cubicBezTo>
                <a:cubicBezTo>
                  <a:pt x="11920" y="18720"/>
                  <a:pt x="12824" y="19203"/>
                  <a:pt x="12824" y="19800"/>
                </a:cubicBezTo>
                <a:cubicBezTo>
                  <a:pt x="12824" y="20397"/>
                  <a:pt x="11920" y="20880"/>
                  <a:pt x="10799" y="20880"/>
                </a:cubicBezTo>
                <a:close/>
                <a:moveTo>
                  <a:pt x="20251" y="17344"/>
                </a:moveTo>
                <a:lnTo>
                  <a:pt x="1351" y="17344"/>
                </a:lnTo>
                <a:lnTo>
                  <a:pt x="1351" y="4256"/>
                </a:lnTo>
                <a:lnTo>
                  <a:pt x="20251" y="4256"/>
                </a:lnTo>
                <a:lnTo>
                  <a:pt x="20251" y="1734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8" name="Shape 2028"/>
          <p:cNvSpPr/>
          <p:nvPr/>
        </p:nvSpPr>
        <p:spPr>
          <a:xfrm>
            <a:off x="6418878" y="10462291"/>
            <a:ext cx="1060318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4" y="7855"/>
                </a:moveTo>
                <a:lnTo>
                  <a:pt x="15784" y="7609"/>
                </a:lnTo>
                <a:lnTo>
                  <a:pt x="15784" y="5891"/>
                </a:lnTo>
                <a:cubicBezTo>
                  <a:pt x="15784" y="2064"/>
                  <a:pt x="14499" y="0"/>
                  <a:pt x="13292" y="0"/>
                </a:cubicBezTo>
                <a:lnTo>
                  <a:pt x="8307" y="0"/>
                </a:lnTo>
                <a:cubicBezTo>
                  <a:pt x="6688" y="0"/>
                  <a:pt x="5815" y="3036"/>
                  <a:pt x="5815" y="5891"/>
                </a:cubicBezTo>
                <a:lnTo>
                  <a:pt x="5815" y="7855"/>
                </a:lnTo>
                <a:lnTo>
                  <a:pt x="0" y="7855"/>
                </a:lnTo>
                <a:lnTo>
                  <a:pt x="0" y="21600"/>
                </a:lnTo>
                <a:lnTo>
                  <a:pt x="3322" y="21600"/>
                </a:lnTo>
                <a:lnTo>
                  <a:pt x="3322" y="17673"/>
                </a:lnTo>
                <a:lnTo>
                  <a:pt x="6646" y="17673"/>
                </a:lnTo>
                <a:lnTo>
                  <a:pt x="6646" y="21600"/>
                </a:lnTo>
                <a:lnTo>
                  <a:pt x="14954" y="21600"/>
                </a:lnTo>
                <a:lnTo>
                  <a:pt x="14954" y="17673"/>
                </a:lnTo>
                <a:lnTo>
                  <a:pt x="18277" y="17673"/>
                </a:lnTo>
                <a:lnTo>
                  <a:pt x="18277" y="21600"/>
                </a:lnTo>
                <a:lnTo>
                  <a:pt x="21600" y="21600"/>
                </a:lnTo>
                <a:lnTo>
                  <a:pt x="21600" y="7855"/>
                </a:lnTo>
                <a:lnTo>
                  <a:pt x="15784" y="7855"/>
                </a:lnTo>
                <a:close/>
                <a:moveTo>
                  <a:pt x="7476" y="5891"/>
                </a:moveTo>
                <a:cubicBezTo>
                  <a:pt x="7476" y="5891"/>
                  <a:pt x="7476" y="3927"/>
                  <a:pt x="8307" y="3927"/>
                </a:cubicBezTo>
                <a:lnTo>
                  <a:pt x="13292" y="3927"/>
                </a:lnTo>
                <a:cubicBezTo>
                  <a:pt x="13292" y="3927"/>
                  <a:pt x="14123" y="3927"/>
                  <a:pt x="14123" y="5891"/>
                </a:cubicBezTo>
                <a:lnTo>
                  <a:pt x="14123" y="7855"/>
                </a:lnTo>
                <a:lnTo>
                  <a:pt x="7476" y="7855"/>
                </a:lnTo>
                <a:lnTo>
                  <a:pt x="7476" y="589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9" name="Shape 2029"/>
          <p:cNvSpPr/>
          <p:nvPr/>
        </p:nvSpPr>
        <p:spPr>
          <a:xfrm>
            <a:off x="6408168" y="11013870"/>
            <a:ext cx="1071028" cy="428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6482"/>
                </a:moveTo>
                <a:lnTo>
                  <a:pt x="15300" y="6482"/>
                </a:lnTo>
                <a:lnTo>
                  <a:pt x="15300" y="0"/>
                </a:lnTo>
                <a:lnTo>
                  <a:pt x="6299" y="0"/>
                </a:lnTo>
                <a:lnTo>
                  <a:pt x="6299" y="6482"/>
                </a:lnTo>
                <a:lnTo>
                  <a:pt x="2699" y="6482"/>
                </a:lnTo>
                <a:lnTo>
                  <a:pt x="2699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9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0" name="Shape 2030"/>
          <p:cNvSpPr/>
          <p:nvPr/>
        </p:nvSpPr>
        <p:spPr>
          <a:xfrm>
            <a:off x="932543" y="10483710"/>
            <a:ext cx="1062995" cy="106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08" extrusionOk="0">
                <a:moveTo>
                  <a:pt x="10800" y="2317"/>
                </a:moveTo>
                <a:cubicBezTo>
                  <a:pt x="6904" y="-2792"/>
                  <a:pt x="0" y="1363"/>
                  <a:pt x="0" y="6928"/>
                </a:cubicBezTo>
                <a:cubicBezTo>
                  <a:pt x="0" y="10693"/>
                  <a:pt x="3004" y="13378"/>
                  <a:pt x="5930" y="15402"/>
                </a:cubicBezTo>
                <a:cubicBezTo>
                  <a:pt x="8974" y="17506"/>
                  <a:pt x="9826" y="17957"/>
                  <a:pt x="10800" y="18808"/>
                </a:cubicBezTo>
                <a:cubicBezTo>
                  <a:pt x="11774" y="17957"/>
                  <a:pt x="12588" y="17461"/>
                  <a:pt x="15670" y="15402"/>
                </a:cubicBezTo>
                <a:cubicBezTo>
                  <a:pt x="18640" y="13420"/>
                  <a:pt x="21600" y="10652"/>
                  <a:pt x="21600" y="6887"/>
                </a:cubicBezTo>
                <a:cubicBezTo>
                  <a:pt x="21600" y="1363"/>
                  <a:pt x="14696" y="-2791"/>
                  <a:pt x="10800" y="2317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1" name="Shape 2031"/>
          <p:cNvSpPr/>
          <p:nvPr/>
        </p:nvSpPr>
        <p:spPr>
          <a:xfrm>
            <a:off x="9013442" y="13145214"/>
            <a:ext cx="1054962" cy="44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21600"/>
                </a:moveTo>
                <a:lnTo>
                  <a:pt x="21600" y="85"/>
                </a:lnTo>
                <a:cubicBezTo>
                  <a:pt x="21544" y="55"/>
                  <a:pt x="21491" y="0"/>
                  <a:pt x="21428" y="0"/>
                </a:cubicBezTo>
                <a:lnTo>
                  <a:pt x="170" y="0"/>
                </a:lnTo>
                <a:cubicBezTo>
                  <a:pt x="112" y="0"/>
                  <a:pt x="59" y="55"/>
                  <a:pt x="0" y="83"/>
                </a:cubicBezTo>
                <a:lnTo>
                  <a:pt x="10799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2" name="Shape 2032"/>
          <p:cNvSpPr/>
          <p:nvPr/>
        </p:nvSpPr>
        <p:spPr>
          <a:xfrm>
            <a:off x="9688188" y="13166635"/>
            <a:ext cx="377538" cy="688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3"/>
                </a:moveTo>
                <a:cubicBezTo>
                  <a:pt x="21600" y="287"/>
                  <a:pt x="21522" y="143"/>
                  <a:pt x="21440" y="0"/>
                </a:cubicBezTo>
                <a:lnTo>
                  <a:pt x="0" y="9809"/>
                </a:lnTo>
                <a:lnTo>
                  <a:pt x="21473" y="21600"/>
                </a:lnTo>
                <a:cubicBezTo>
                  <a:pt x="21527" y="21480"/>
                  <a:pt x="21600" y="21365"/>
                  <a:pt x="21600" y="21238"/>
                </a:cubicBezTo>
                <a:lnTo>
                  <a:pt x="21600" y="44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3" name="Shape 2033"/>
          <p:cNvSpPr/>
          <p:nvPr/>
        </p:nvSpPr>
        <p:spPr>
          <a:xfrm>
            <a:off x="9013442" y="13145214"/>
            <a:ext cx="377538" cy="68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" y="0"/>
                </a:moveTo>
                <a:cubicBezTo>
                  <a:pt x="87" y="143"/>
                  <a:pt x="0" y="287"/>
                  <a:pt x="0" y="444"/>
                </a:cubicBezTo>
                <a:lnTo>
                  <a:pt x="0" y="21238"/>
                </a:lnTo>
                <a:cubicBezTo>
                  <a:pt x="0" y="21367"/>
                  <a:pt x="78" y="21481"/>
                  <a:pt x="138" y="21600"/>
                </a:cubicBezTo>
                <a:lnTo>
                  <a:pt x="21600" y="9810"/>
                </a:lnTo>
                <a:lnTo>
                  <a:pt x="168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4" name="Shape 2034"/>
          <p:cNvSpPr/>
          <p:nvPr/>
        </p:nvSpPr>
        <p:spPr>
          <a:xfrm>
            <a:off x="9013442" y="13469199"/>
            <a:ext cx="1062995" cy="380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15" y="0"/>
                </a:moveTo>
                <a:lnTo>
                  <a:pt x="11105" y="6533"/>
                </a:lnTo>
                <a:cubicBezTo>
                  <a:pt x="11017" y="6742"/>
                  <a:pt x="10909" y="6844"/>
                  <a:pt x="10798" y="6844"/>
                </a:cubicBezTo>
                <a:cubicBezTo>
                  <a:pt x="10690" y="6844"/>
                  <a:pt x="10580" y="6742"/>
                  <a:pt x="10494" y="6533"/>
                </a:cubicBezTo>
                <a:lnTo>
                  <a:pt x="7686" y="3"/>
                </a:lnTo>
                <a:lnTo>
                  <a:pt x="0" y="21466"/>
                </a:lnTo>
                <a:cubicBezTo>
                  <a:pt x="77" y="21522"/>
                  <a:pt x="152" y="21600"/>
                  <a:pt x="232" y="21600"/>
                </a:cubicBezTo>
                <a:lnTo>
                  <a:pt x="21364" y="21600"/>
                </a:lnTo>
                <a:cubicBezTo>
                  <a:pt x="21448" y="21600"/>
                  <a:pt x="21523" y="21525"/>
                  <a:pt x="21600" y="21466"/>
                </a:cubicBezTo>
                <a:lnTo>
                  <a:pt x="1391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5" name="Shape 2035"/>
          <p:cNvSpPr/>
          <p:nvPr/>
        </p:nvSpPr>
        <p:spPr>
          <a:xfrm>
            <a:off x="11608004" y="12955106"/>
            <a:ext cx="1060318" cy="1060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2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4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4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2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6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7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6" name="Shape 2036"/>
          <p:cNvSpPr/>
          <p:nvPr/>
        </p:nvSpPr>
        <p:spPr>
          <a:xfrm>
            <a:off x="3818960" y="13088985"/>
            <a:ext cx="1073706" cy="824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7" name="Shape 2037"/>
          <p:cNvSpPr/>
          <p:nvPr/>
        </p:nvSpPr>
        <p:spPr>
          <a:xfrm>
            <a:off x="6410846" y="13088985"/>
            <a:ext cx="1071028" cy="824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8" name="Shape 2038"/>
          <p:cNvSpPr/>
          <p:nvPr/>
        </p:nvSpPr>
        <p:spPr>
          <a:xfrm>
            <a:off x="6525981" y="13546849"/>
            <a:ext cx="163333" cy="195463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9" name="Shape 2039"/>
          <p:cNvSpPr/>
          <p:nvPr/>
        </p:nvSpPr>
        <p:spPr>
          <a:xfrm>
            <a:off x="6766962" y="13388872"/>
            <a:ext cx="160655" cy="358795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0" name="Shape 2040"/>
          <p:cNvSpPr/>
          <p:nvPr/>
        </p:nvSpPr>
        <p:spPr>
          <a:xfrm>
            <a:off x="7010621" y="13279091"/>
            <a:ext cx="155300" cy="468576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1" name="Shape 2041"/>
          <p:cNvSpPr/>
          <p:nvPr/>
        </p:nvSpPr>
        <p:spPr>
          <a:xfrm>
            <a:off x="7211438" y="13482587"/>
            <a:ext cx="163333" cy="259725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2" name="Shape 2042"/>
          <p:cNvSpPr/>
          <p:nvPr/>
        </p:nvSpPr>
        <p:spPr>
          <a:xfrm flipH="1">
            <a:off x="1074454" y="12997967"/>
            <a:ext cx="1220953" cy="102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3" h="20672" extrusionOk="0">
                <a:moveTo>
                  <a:pt x="15314" y="308"/>
                </a:moveTo>
                <a:lnTo>
                  <a:pt x="11100" y="824"/>
                </a:lnTo>
                <a:cubicBezTo>
                  <a:pt x="7337" y="-675"/>
                  <a:pt x="2950" y="-71"/>
                  <a:pt x="1341" y="2174"/>
                </a:cubicBezTo>
                <a:cubicBezTo>
                  <a:pt x="1065" y="1996"/>
                  <a:pt x="720" y="1976"/>
                  <a:pt x="430" y="2178"/>
                </a:cubicBezTo>
                <a:cubicBezTo>
                  <a:pt x="6" y="2476"/>
                  <a:pt x="-127" y="3115"/>
                  <a:pt x="134" y="3598"/>
                </a:cubicBezTo>
                <a:lnTo>
                  <a:pt x="9294" y="20606"/>
                </a:lnTo>
                <a:cubicBezTo>
                  <a:pt x="9464" y="20925"/>
                  <a:pt x="11087" y="20008"/>
                  <a:pt x="10826" y="19524"/>
                </a:cubicBezTo>
                <a:lnTo>
                  <a:pt x="7506" y="13680"/>
                </a:lnTo>
                <a:cubicBezTo>
                  <a:pt x="9113" y="11445"/>
                  <a:pt x="13498" y="10841"/>
                  <a:pt x="17258" y="12335"/>
                </a:cubicBezTo>
                <a:cubicBezTo>
                  <a:pt x="20713" y="13714"/>
                  <a:pt x="21473" y="11825"/>
                  <a:pt x="21473" y="11825"/>
                </a:cubicBezTo>
                <a:lnTo>
                  <a:pt x="15314" y="30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3" name="Shape 2043"/>
          <p:cNvSpPr/>
          <p:nvPr/>
        </p:nvSpPr>
        <p:spPr>
          <a:xfrm>
            <a:off x="3843058" y="13273737"/>
            <a:ext cx="971958" cy="44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104" y="12615"/>
                </a:lnTo>
                <a:lnTo>
                  <a:pt x="7449" y="12615"/>
                </a:lnTo>
                <a:lnTo>
                  <a:pt x="11484" y="3781"/>
                </a:lnTo>
                <a:lnTo>
                  <a:pt x="15258" y="12043"/>
                </a:lnTo>
                <a:lnTo>
                  <a:pt x="20759" y="0"/>
                </a:lnTo>
                <a:lnTo>
                  <a:pt x="21600" y="1841"/>
                </a:lnTo>
                <a:lnTo>
                  <a:pt x="15559" y="15066"/>
                </a:lnTo>
                <a:lnTo>
                  <a:pt x="11471" y="6116"/>
                </a:lnTo>
                <a:lnTo>
                  <a:pt x="8081" y="13536"/>
                </a:lnTo>
                <a:lnTo>
                  <a:pt x="3789" y="13536"/>
                </a:lnTo>
                <a:lnTo>
                  <a:pt x="567" y="20590"/>
                </a:lnTo>
                <a:lnTo>
                  <a:pt x="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4" name="Shape 2044"/>
          <p:cNvSpPr/>
          <p:nvPr/>
        </p:nvSpPr>
        <p:spPr>
          <a:xfrm>
            <a:off x="1095874" y="15702291"/>
            <a:ext cx="1041568" cy="1041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2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5" name="Shape 2045"/>
          <p:cNvSpPr/>
          <p:nvPr/>
        </p:nvSpPr>
        <p:spPr>
          <a:xfrm>
            <a:off x="9626604" y="16146767"/>
            <a:ext cx="265080" cy="77651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6" name="Shape 2046"/>
          <p:cNvSpPr/>
          <p:nvPr/>
        </p:nvSpPr>
        <p:spPr>
          <a:xfrm>
            <a:off x="9626604" y="16272612"/>
            <a:ext cx="265080" cy="74973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7" name="Shape 2047"/>
          <p:cNvSpPr/>
          <p:nvPr/>
        </p:nvSpPr>
        <p:spPr>
          <a:xfrm>
            <a:off x="9008086" y="15873655"/>
            <a:ext cx="1057640" cy="720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3411"/>
                </a:lnTo>
                <a:lnTo>
                  <a:pt x="771" y="3411"/>
                </a:lnTo>
                <a:lnTo>
                  <a:pt x="771" y="21600"/>
                </a:lnTo>
                <a:lnTo>
                  <a:pt x="20829" y="21600"/>
                </a:lnTo>
                <a:lnTo>
                  <a:pt x="20829" y="3411"/>
                </a:lnTo>
                <a:lnTo>
                  <a:pt x="21600" y="3411"/>
                </a:lnTo>
                <a:lnTo>
                  <a:pt x="21600" y="0"/>
                </a:lnTo>
                <a:close/>
                <a:moveTo>
                  <a:pt x="19286" y="19326"/>
                </a:moveTo>
                <a:lnTo>
                  <a:pt x="2315" y="19326"/>
                </a:lnTo>
                <a:lnTo>
                  <a:pt x="2315" y="3411"/>
                </a:lnTo>
                <a:lnTo>
                  <a:pt x="19286" y="3411"/>
                </a:lnTo>
                <a:lnTo>
                  <a:pt x="19286" y="1932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8" name="Shape 2048"/>
          <p:cNvSpPr/>
          <p:nvPr/>
        </p:nvSpPr>
        <p:spPr>
          <a:xfrm rot="16200000">
            <a:off x="9222292" y="16055730"/>
            <a:ext cx="313276" cy="31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9" name="Shape 2049"/>
          <p:cNvSpPr/>
          <p:nvPr/>
        </p:nvSpPr>
        <p:spPr>
          <a:xfrm>
            <a:off x="6493850" y="15734422"/>
            <a:ext cx="888947" cy="888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6" h="20826" extrusionOk="0">
                <a:moveTo>
                  <a:pt x="20207" y="11846"/>
                </a:moveTo>
                <a:cubicBezTo>
                  <a:pt x="18813" y="10451"/>
                  <a:pt x="8360" y="0"/>
                  <a:pt x="8360" y="0"/>
                </a:cubicBezTo>
                <a:lnTo>
                  <a:pt x="0" y="0"/>
                </a:lnTo>
                <a:lnTo>
                  <a:pt x="0" y="8361"/>
                </a:lnTo>
                <a:lnTo>
                  <a:pt x="11846" y="20207"/>
                </a:lnTo>
                <a:cubicBezTo>
                  <a:pt x="11846" y="20207"/>
                  <a:pt x="13239" y="21600"/>
                  <a:pt x="14632" y="20207"/>
                </a:cubicBezTo>
                <a:cubicBezTo>
                  <a:pt x="16026" y="18813"/>
                  <a:pt x="20206" y="14633"/>
                  <a:pt x="20206" y="14633"/>
                </a:cubicBezTo>
                <a:cubicBezTo>
                  <a:pt x="20206" y="14633"/>
                  <a:pt x="21600" y="13240"/>
                  <a:pt x="20207" y="11846"/>
                </a:cubicBezTo>
                <a:close/>
                <a:moveTo>
                  <a:pt x="5573" y="5574"/>
                </a:moveTo>
                <a:cubicBezTo>
                  <a:pt x="4804" y="6344"/>
                  <a:pt x="3556" y="6345"/>
                  <a:pt x="2787" y="5574"/>
                </a:cubicBezTo>
                <a:cubicBezTo>
                  <a:pt x="2017" y="4805"/>
                  <a:pt x="2017" y="3557"/>
                  <a:pt x="2787" y="2787"/>
                </a:cubicBezTo>
                <a:cubicBezTo>
                  <a:pt x="3556" y="2016"/>
                  <a:pt x="4804" y="2018"/>
                  <a:pt x="5573" y="2787"/>
                </a:cubicBezTo>
                <a:cubicBezTo>
                  <a:pt x="6343" y="3557"/>
                  <a:pt x="6343" y="4804"/>
                  <a:pt x="5573" y="5574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0" name="Shape 2050"/>
          <p:cNvSpPr/>
          <p:nvPr/>
        </p:nvSpPr>
        <p:spPr>
          <a:xfrm>
            <a:off x="6555434" y="15597866"/>
            <a:ext cx="939827" cy="63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508"/>
                </a:lnTo>
                <a:lnTo>
                  <a:pt x="7616" y="3508"/>
                </a:lnTo>
                <a:lnTo>
                  <a:pt x="19852" y="21600"/>
                </a:lnTo>
                <a:lnTo>
                  <a:pt x="21600" y="19015"/>
                </a:lnTo>
                <a:lnTo>
                  <a:pt x="8490" y="368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1" name="Shape 2051"/>
          <p:cNvSpPr/>
          <p:nvPr/>
        </p:nvSpPr>
        <p:spPr>
          <a:xfrm>
            <a:off x="3628853" y="15686225"/>
            <a:ext cx="969281" cy="969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2" name="Shape 2052"/>
          <p:cNvSpPr/>
          <p:nvPr/>
        </p:nvSpPr>
        <p:spPr>
          <a:xfrm rot="20509603">
            <a:off x="4552614" y="15651416"/>
            <a:ext cx="495351" cy="4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0" y="9138"/>
                </a:moveTo>
                <a:lnTo>
                  <a:pt x="19774" y="9138"/>
                </a:lnTo>
                <a:cubicBezTo>
                  <a:pt x="19317" y="9138"/>
                  <a:pt x="18832" y="8781"/>
                  <a:pt x="18697" y="8344"/>
                </a:cubicBezTo>
                <a:lnTo>
                  <a:pt x="18124" y="6953"/>
                </a:lnTo>
                <a:cubicBezTo>
                  <a:pt x="17909" y="6551"/>
                  <a:pt x="17997" y="5956"/>
                  <a:pt x="18319" y="5633"/>
                </a:cubicBezTo>
                <a:lnTo>
                  <a:pt x="19027" y="4927"/>
                </a:lnTo>
                <a:cubicBezTo>
                  <a:pt x="19350" y="4603"/>
                  <a:pt x="19350" y="4074"/>
                  <a:pt x="19027" y="3750"/>
                </a:cubicBezTo>
                <a:lnTo>
                  <a:pt x="17849" y="2576"/>
                </a:lnTo>
                <a:cubicBezTo>
                  <a:pt x="17528" y="2253"/>
                  <a:pt x="16999" y="2253"/>
                  <a:pt x="16676" y="2576"/>
                </a:cubicBezTo>
                <a:lnTo>
                  <a:pt x="15966" y="3283"/>
                </a:lnTo>
                <a:cubicBezTo>
                  <a:pt x="15645" y="3606"/>
                  <a:pt x="15049" y="3695"/>
                  <a:pt x="14646" y="3478"/>
                </a:cubicBezTo>
                <a:lnTo>
                  <a:pt x="13258" y="2906"/>
                </a:lnTo>
                <a:cubicBezTo>
                  <a:pt x="12822" y="2771"/>
                  <a:pt x="12464" y="2286"/>
                  <a:pt x="12464" y="1829"/>
                </a:cubicBezTo>
                <a:lnTo>
                  <a:pt x="12464" y="832"/>
                </a:lnTo>
                <a:cubicBezTo>
                  <a:pt x="12464" y="375"/>
                  <a:pt x="12090" y="0"/>
                  <a:pt x="11632" y="0"/>
                </a:cubicBezTo>
                <a:lnTo>
                  <a:pt x="9970" y="0"/>
                </a:lnTo>
                <a:cubicBezTo>
                  <a:pt x="9513" y="0"/>
                  <a:pt x="9139" y="375"/>
                  <a:pt x="9139" y="832"/>
                </a:cubicBezTo>
                <a:lnTo>
                  <a:pt x="9139" y="1829"/>
                </a:lnTo>
                <a:cubicBezTo>
                  <a:pt x="9139" y="2286"/>
                  <a:pt x="8782" y="2771"/>
                  <a:pt x="8346" y="2906"/>
                </a:cubicBezTo>
                <a:lnTo>
                  <a:pt x="6956" y="3478"/>
                </a:lnTo>
                <a:cubicBezTo>
                  <a:pt x="6551" y="3695"/>
                  <a:pt x="5959" y="3607"/>
                  <a:pt x="5635" y="3283"/>
                </a:cubicBezTo>
                <a:lnTo>
                  <a:pt x="4927" y="2576"/>
                </a:lnTo>
                <a:cubicBezTo>
                  <a:pt x="4604" y="2253"/>
                  <a:pt x="4077" y="2253"/>
                  <a:pt x="3753" y="2576"/>
                </a:cubicBezTo>
                <a:lnTo>
                  <a:pt x="2578" y="3750"/>
                </a:lnTo>
                <a:cubicBezTo>
                  <a:pt x="2253" y="4073"/>
                  <a:pt x="2253" y="4603"/>
                  <a:pt x="2578" y="4926"/>
                </a:cubicBezTo>
                <a:lnTo>
                  <a:pt x="3283" y="5633"/>
                </a:lnTo>
                <a:cubicBezTo>
                  <a:pt x="3606" y="5956"/>
                  <a:pt x="3696" y="6551"/>
                  <a:pt x="3478" y="6953"/>
                </a:cubicBezTo>
                <a:lnTo>
                  <a:pt x="2907" y="8345"/>
                </a:lnTo>
                <a:cubicBezTo>
                  <a:pt x="2770" y="8781"/>
                  <a:pt x="2287" y="9139"/>
                  <a:pt x="1830" y="9139"/>
                </a:cubicBezTo>
                <a:lnTo>
                  <a:pt x="832" y="9138"/>
                </a:lnTo>
                <a:cubicBezTo>
                  <a:pt x="374" y="9138"/>
                  <a:pt x="0" y="9512"/>
                  <a:pt x="0" y="9968"/>
                </a:cubicBezTo>
                <a:lnTo>
                  <a:pt x="0" y="11630"/>
                </a:lnTo>
                <a:cubicBezTo>
                  <a:pt x="0" y="12086"/>
                  <a:pt x="374" y="12461"/>
                  <a:pt x="832" y="12461"/>
                </a:cubicBezTo>
                <a:lnTo>
                  <a:pt x="1830" y="12461"/>
                </a:lnTo>
                <a:cubicBezTo>
                  <a:pt x="2287" y="12461"/>
                  <a:pt x="2770" y="12819"/>
                  <a:pt x="2905" y="13255"/>
                </a:cubicBezTo>
                <a:lnTo>
                  <a:pt x="3478" y="14647"/>
                </a:lnTo>
                <a:cubicBezTo>
                  <a:pt x="3695" y="15049"/>
                  <a:pt x="3607" y="15645"/>
                  <a:pt x="3283" y="15967"/>
                </a:cubicBezTo>
                <a:lnTo>
                  <a:pt x="2576" y="16673"/>
                </a:lnTo>
                <a:cubicBezTo>
                  <a:pt x="2253" y="16997"/>
                  <a:pt x="2253" y="17525"/>
                  <a:pt x="2576" y="17850"/>
                </a:cubicBezTo>
                <a:lnTo>
                  <a:pt x="3753" y="19025"/>
                </a:lnTo>
                <a:cubicBezTo>
                  <a:pt x="4076" y="19348"/>
                  <a:pt x="4603" y="19348"/>
                  <a:pt x="4927" y="19025"/>
                </a:cubicBezTo>
                <a:lnTo>
                  <a:pt x="5635" y="18319"/>
                </a:lnTo>
                <a:cubicBezTo>
                  <a:pt x="5958" y="17996"/>
                  <a:pt x="6551" y="17908"/>
                  <a:pt x="6952" y="18125"/>
                </a:cubicBezTo>
                <a:lnTo>
                  <a:pt x="8346" y="18698"/>
                </a:lnTo>
                <a:cubicBezTo>
                  <a:pt x="8781" y="18833"/>
                  <a:pt x="9139" y="19318"/>
                  <a:pt x="9139" y="19775"/>
                </a:cubicBezTo>
                <a:lnTo>
                  <a:pt x="9139" y="20769"/>
                </a:lnTo>
                <a:cubicBezTo>
                  <a:pt x="9139" y="21226"/>
                  <a:pt x="9513" y="21600"/>
                  <a:pt x="9970" y="21600"/>
                </a:cubicBezTo>
                <a:lnTo>
                  <a:pt x="11632" y="21600"/>
                </a:lnTo>
                <a:cubicBezTo>
                  <a:pt x="12090" y="21600"/>
                  <a:pt x="12464" y="21226"/>
                  <a:pt x="12464" y="20769"/>
                </a:cubicBezTo>
                <a:lnTo>
                  <a:pt x="12464" y="19775"/>
                </a:lnTo>
                <a:cubicBezTo>
                  <a:pt x="12464" y="19318"/>
                  <a:pt x="12821" y="18833"/>
                  <a:pt x="13258" y="18698"/>
                </a:cubicBezTo>
                <a:lnTo>
                  <a:pt x="14651" y="18125"/>
                </a:lnTo>
                <a:cubicBezTo>
                  <a:pt x="15052" y="17908"/>
                  <a:pt x="15646" y="17996"/>
                  <a:pt x="15971" y="18319"/>
                </a:cubicBezTo>
                <a:lnTo>
                  <a:pt x="16676" y="19025"/>
                </a:lnTo>
                <a:cubicBezTo>
                  <a:pt x="16998" y="19348"/>
                  <a:pt x="17527" y="19348"/>
                  <a:pt x="17849" y="19025"/>
                </a:cubicBezTo>
                <a:lnTo>
                  <a:pt x="19027" y="17850"/>
                </a:lnTo>
                <a:cubicBezTo>
                  <a:pt x="19350" y="17526"/>
                  <a:pt x="19350" y="16997"/>
                  <a:pt x="19027" y="16673"/>
                </a:cubicBezTo>
                <a:lnTo>
                  <a:pt x="18319" y="15967"/>
                </a:lnTo>
                <a:cubicBezTo>
                  <a:pt x="17998" y="15646"/>
                  <a:pt x="17909" y="15049"/>
                  <a:pt x="18124" y="14647"/>
                </a:cubicBezTo>
                <a:lnTo>
                  <a:pt x="18697" y="13255"/>
                </a:lnTo>
                <a:cubicBezTo>
                  <a:pt x="18832" y="12820"/>
                  <a:pt x="19320" y="12461"/>
                  <a:pt x="19774" y="12461"/>
                </a:cubicBezTo>
                <a:lnTo>
                  <a:pt x="20770" y="12461"/>
                </a:lnTo>
                <a:cubicBezTo>
                  <a:pt x="21227" y="12461"/>
                  <a:pt x="21600" y="12088"/>
                  <a:pt x="21600" y="11631"/>
                </a:cubicBezTo>
                <a:lnTo>
                  <a:pt x="21600" y="9968"/>
                </a:lnTo>
                <a:cubicBezTo>
                  <a:pt x="21600" y="9512"/>
                  <a:pt x="21227" y="9138"/>
                  <a:pt x="20770" y="9138"/>
                </a:cubicBezTo>
                <a:close/>
                <a:moveTo>
                  <a:pt x="14959" y="10799"/>
                </a:moveTo>
                <a:cubicBezTo>
                  <a:pt x="14959" y="13094"/>
                  <a:pt x="13098" y="14953"/>
                  <a:pt x="10804" y="14953"/>
                </a:cubicBezTo>
                <a:cubicBezTo>
                  <a:pt x="8509" y="14953"/>
                  <a:pt x="6650" y="13094"/>
                  <a:pt x="6650" y="10799"/>
                </a:cubicBezTo>
                <a:cubicBezTo>
                  <a:pt x="6650" y="8505"/>
                  <a:pt x="8509" y="6646"/>
                  <a:pt x="10804" y="6646"/>
                </a:cubicBezTo>
                <a:cubicBezTo>
                  <a:pt x="13098" y="6645"/>
                  <a:pt x="14959" y="8505"/>
                  <a:pt x="14959" y="1079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3" name="Shape 2053"/>
          <p:cNvSpPr/>
          <p:nvPr/>
        </p:nvSpPr>
        <p:spPr>
          <a:xfrm>
            <a:off x="11613360" y="15879010"/>
            <a:ext cx="1036219" cy="864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8900" y="18360"/>
                </a:moveTo>
                <a:lnTo>
                  <a:pt x="2700" y="18360"/>
                </a:lnTo>
                <a:lnTo>
                  <a:pt x="2700" y="3240"/>
                </a:lnTo>
                <a:lnTo>
                  <a:pt x="18900" y="3240"/>
                </a:lnTo>
                <a:lnTo>
                  <a:pt x="18900" y="1836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4" name="Shape 2054"/>
          <p:cNvSpPr/>
          <p:nvPr/>
        </p:nvSpPr>
        <p:spPr>
          <a:xfrm>
            <a:off x="11808822" y="15672837"/>
            <a:ext cx="1033542" cy="787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706" y="21600"/>
                </a:lnTo>
                <a:lnTo>
                  <a:pt x="18706" y="3780"/>
                </a:lnTo>
                <a:lnTo>
                  <a:pt x="205" y="378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5" name="Shape 2055"/>
          <p:cNvSpPr/>
          <p:nvPr/>
        </p:nvSpPr>
        <p:spPr>
          <a:xfrm>
            <a:off x="12197069" y="16130702"/>
            <a:ext cx="214206" cy="211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6" name="Shape 2056"/>
          <p:cNvSpPr/>
          <p:nvPr/>
        </p:nvSpPr>
        <p:spPr>
          <a:xfrm flipH="1">
            <a:off x="11741883" y="16360978"/>
            <a:ext cx="768463" cy="273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7" name="Shape 2057"/>
          <p:cNvSpPr/>
          <p:nvPr/>
        </p:nvSpPr>
        <p:spPr>
          <a:xfrm>
            <a:off x="1252512" y="18573982"/>
            <a:ext cx="406991" cy="34273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8" name="Shape 2058"/>
          <p:cNvSpPr/>
          <p:nvPr/>
        </p:nvSpPr>
        <p:spPr>
          <a:xfrm>
            <a:off x="1077131" y="18382536"/>
            <a:ext cx="1328075" cy="71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1" y="6171"/>
                </a:moveTo>
                <a:lnTo>
                  <a:pt x="19938" y="6171"/>
                </a:lnTo>
                <a:lnTo>
                  <a:pt x="19938" y="1543"/>
                </a:lnTo>
                <a:cubicBezTo>
                  <a:pt x="19938" y="694"/>
                  <a:pt x="19565" y="0"/>
                  <a:pt x="19108" y="0"/>
                </a:cubicBezTo>
                <a:lnTo>
                  <a:pt x="831" y="0"/>
                </a:lnTo>
                <a:cubicBezTo>
                  <a:pt x="375" y="0"/>
                  <a:pt x="0" y="694"/>
                  <a:pt x="0" y="1543"/>
                </a:cubicBezTo>
                <a:lnTo>
                  <a:pt x="0" y="20057"/>
                </a:lnTo>
                <a:cubicBezTo>
                  <a:pt x="0" y="20906"/>
                  <a:pt x="375" y="21600"/>
                  <a:pt x="831" y="21600"/>
                </a:cubicBezTo>
                <a:lnTo>
                  <a:pt x="19108" y="21600"/>
                </a:lnTo>
                <a:cubicBezTo>
                  <a:pt x="19565" y="21600"/>
                  <a:pt x="19938" y="20906"/>
                  <a:pt x="19938" y="20057"/>
                </a:cubicBezTo>
                <a:lnTo>
                  <a:pt x="19938" y="15429"/>
                </a:lnTo>
                <a:lnTo>
                  <a:pt x="20881" y="15429"/>
                </a:lnTo>
                <a:cubicBezTo>
                  <a:pt x="21278" y="15429"/>
                  <a:pt x="21600" y="14827"/>
                  <a:pt x="21600" y="14092"/>
                </a:cubicBezTo>
                <a:lnTo>
                  <a:pt x="21600" y="7508"/>
                </a:lnTo>
                <a:cubicBezTo>
                  <a:pt x="21600" y="6773"/>
                  <a:pt x="21277" y="6171"/>
                  <a:pt x="20881" y="6171"/>
                </a:cubicBezTo>
                <a:close/>
                <a:moveTo>
                  <a:pt x="18277" y="18514"/>
                </a:moveTo>
                <a:lnTo>
                  <a:pt x="1662" y="18514"/>
                </a:lnTo>
                <a:lnTo>
                  <a:pt x="1662" y="3086"/>
                </a:lnTo>
                <a:lnTo>
                  <a:pt x="18277" y="3086"/>
                </a:lnTo>
                <a:lnTo>
                  <a:pt x="18277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9" name="Shape 2059"/>
          <p:cNvSpPr/>
          <p:nvPr/>
        </p:nvSpPr>
        <p:spPr>
          <a:xfrm>
            <a:off x="6199318" y="18197783"/>
            <a:ext cx="1595831" cy="106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9" y="9117"/>
                </a:moveTo>
                <a:cubicBezTo>
                  <a:pt x="18858" y="4320"/>
                  <a:pt x="16258" y="0"/>
                  <a:pt x="13050" y="0"/>
                </a:cubicBezTo>
                <a:cubicBezTo>
                  <a:pt x="10539" y="0"/>
                  <a:pt x="9302" y="2380"/>
                  <a:pt x="8474" y="5715"/>
                </a:cubicBezTo>
                <a:cubicBezTo>
                  <a:pt x="7982" y="4709"/>
                  <a:pt x="6263" y="3691"/>
                  <a:pt x="5399" y="4050"/>
                </a:cubicBezTo>
                <a:cubicBezTo>
                  <a:pt x="2598" y="5214"/>
                  <a:pt x="2720" y="8462"/>
                  <a:pt x="2736" y="8640"/>
                </a:cubicBezTo>
                <a:cubicBezTo>
                  <a:pt x="1128" y="9669"/>
                  <a:pt x="0" y="12060"/>
                  <a:pt x="0" y="14850"/>
                </a:cubicBezTo>
                <a:cubicBezTo>
                  <a:pt x="0" y="18577"/>
                  <a:pt x="2015" y="21600"/>
                  <a:pt x="4499" y="21600"/>
                </a:cubicBezTo>
                <a:lnTo>
                  <a:pt x="11901" y="21600"/>
                </a:lnTo>
                <a:lnTo>
                  <a:pt x="11901" y="15511"/>
                </a:lnTo>
                <a:lnTo>
                  <a:pt x="10561" y="15511"/>
                </a:lnTo>
                <a:lnTo>
                  <a:pt x="13261" y="9074"/>
                </a:lnTo>
                <a:lnTo>
                  <a:pt x="15961" y="15511"/>
                </a:lnTo>
                <a:lnTo>
                  <a:pt x="14571" y="15511"/>
                </a:lnTo>
                <a:lnTo>
                  <a:pt x="14571" y="21600"/>
                </a:lnTo>
                <a:lnTo>
                  <a:pt x="17100" y="21600"/>
                </a:lnTo>
                <a:cubicBezTo>
                  <a:pt x="19586" y="21600"/>
                  <a:pt x="21600" y="18577"/>
                  <a:pt x="21600" y="14850"/>
                </a:cubicBezTo>
                <a:cubicBezTo>
                  <a:pt x="21600" y="12081"/>
                  <a:pt x="20487" y="10158"/>
                  <a:pt x="18899" y="9117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0" name="Shape 2060"/>
          <p:cNvSpPr/>
          <p:nvPr/>
        </p:nvSpPr>
        <p:spPr>
          <a:xfrm>
            <a:off x="4225950" y="18203138"/>
            <a:ext cx="492674" cy="1062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145"/>
                </a:moveTo>
                <a:lnTo>
                  <a:pt x="10800" y="17971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14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1" name="Shape 2061"/>
          <p:cNvSpPr/>
          <p:nvPr/>
        </p:nvSpPr>
        <p:spPr>
          <a:xfrm>
            <a:off x="8978633" y="18211172"/>
            <a:ext cx="1049607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7855"/>
                </a:moveTo>
                <a:lnTo>
                  <a:pt x="18655" y="1877"/>
                </a:lnTo>
                <a:lnTo>
                  <a:pt x="14727" y="1877"/>
                </a:lnTo>
                <a:lnTo>
                  <a:pt x="14727" y="3927"/>
                </a:lnTo>
                <a:lnTo>
                  <a:pt x="10799" y="0"/>
                </a:lnTo>
                <a:lnTo>
                  <a:pt x="0" y="10799"/>
                </a:lnTo>
                <a:lnTo>
                  <a:pt x="1963" y="10799"/>
                </a:lnTo>
                <a:lnTo>
                  <a:pt x="1963" y="21600"/>
                </a:lnTo>
                <a:lnTo>
                  <a:pt x="7855" y="21600"/>
                </a:lnTo>
                <a:lnTo>
                  <a:pt x="7855" y="12764"/>
                </a:lnTo>
                <a:lnTo>
                  <a:pt x="13745" y="12764"/>
                </a:lnTo>
                <a:lnTo>
                  <a:pt x="13745" y="21600"/>
                </a:lnTo>
                <a:lnTo>
                  <a:pt x="19636" y="21600"/>
                </a:lnTo>
                <a:lnTo>
                  <a:pt x="19636" y="10799"/>
                </a:lnTo>
                <a:lnTo>
                  <a:pt x="21600" y="10799"/>
                </a:lnTo>
                <a:lnTo>
                  <a:pt x="18655" y="785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2" name="Shape 2062"/>
          <p:cNvSpPr/>
          <p:nvPr/>
        </p:nvSpPr>
        <p:spPr>
          <a:xfrm>
            <a:off x="11664233" y="18219204"/>
            <a:ext cx="1049608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3" name="Shape 2063"/>
          <p:cNvSpPr/>
          <p:nvPr/>
        </p:nvSpPr>
        <p:spPr>
          <a:xfrm>
            <a:off x="3926063" y="20776282"/>
            <a:ext cx="1199551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3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4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4" name="Shape 2064"/>
          <p:cNvSpPr/>
          <p:nvPr/>
        </p:nvSpPr>
        <p:spPr>
          <a:xfrm>
            <a:off x="11551775" y="20816445"/>
            <a:ext cx="1073706" cy="105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1680"/>
                </a:lnTo>
                <a:lnTo>
                  <a:pt x="8429" y="12999"/>
                </a:lnTo>
                <a:lnTo>
                  <a:pt x="101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5" name="Shape 2065"/>
          <p:cNvSpPr/>
          <p:nvPr/>
        </p:nvSpPr>
        <p:spPr>
          <a:xfrm>
            <a:off x="6488495" y="20819123"/>
            <a:ext cx="1164743" cy="102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5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2" y="3855"/>
                  <a:pt x="14711" y="4768"/>
                  <a:pt x="14711" y="5844"/>
                </a:cubicBezTo>
                <a:cubicBezTo>
                  <a:pt x="14711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3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6" name="Shape 2066"/>
          <p:cNvSpPr/>
          <p:nvPr/>
        </p:nvSpPr>
        <p:spPr>
          <a:xfrm>
            <a:off x="9096446" y="20974422"/>
            <a:ext cx="811304" cy="819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  <a:moveTo>
                  <a:pt x="20057" y="20057"/>
                </a:moveTo>
                <a:lnTo>
                  <a:pt x="1543" y="20057"/>
                </a:lnTo>
                <a:lnTo>
                  <a:pt x="1543" y="1543"/>
                </a:lnTo>
                <a:lnTo>
                  <a:pt x="20057" y="1543"/>
                </a:lnTo>
                <a:lnTo>
                  <a:pt x="20057" y="20057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7" name="Shape 2067"/>
          <p:cNvSpPr/>
          <p:nvPr/>
        </p:nvSpPr>
        <p:spPr>
          <a:xfrm>
            <a:off x="9227647" y="20904804"/>
            <a:ext cx="918407" cy="733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98" y="0"/>
                </a:moveTo>
                <a:lnTo>
                  <a:pt x="8095" y="14761"/>
                </a:lnTo>
                <a:lnTo>
                  <a:pt x="2176" y="7189"/>
                </a:lnTo>
                <a:lnTo>
                  <a:pt x="0" y="10135"/>
                </a:lnTo>
                <a:lnTo>
                  <a:pt x="6671" y="19883"/>
                </a:lnTo>
                <a:lnTo>
                  <a:pt x="7847" y="21600"/>
                </a:lnTo>
                <a:lnTo>
                  <a:pt x="9073" y="19936"/>
                </a:lnTo>
                <a:lnTo>
                  <a:pt x="21600" y="2934"/>
                </a:lnTo>
                <a:lnTo>
                  <a:pt x="19398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8" name="Shape 2068"/>
          <p:cNvSpPr/>
          <p:nvPr/>
        </p:nvSpPr>
        <p:spPr>
          <a:xfrm rot="10800000">
            <a:off x="1227075" y="20808412"/>
            <a:ext cx="1049607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0"/>
                </a:moveTo>
                <a:lnTo>
                  <a:pt x="2160" y="0"/>
                </a:lnTo>
                <a:cubicBezTo>
                  <a:pt x="969" y="0"/>
                  <a:pt x="0" y="994"/>
                  <a:pt x="0" y="2222"/>
                </a:cubicBezTo>
                <a:lnTo>
                  <a:pt x="0" y="19378"/>
                </a:lnTo>
                <a:cubicBezTo>
                  <a:pt x="0" y="20606"/>
                  <a:pt x="969" y="21600"/>
                  <a:pt x="2160" y="21600"/>
                </a:cubicBezTo>
                <a:lnTo>
                  <a:pt x="19440" y="21600"/>
                </a:lnTo>
                <a:cubicBezTo>
                  <a:pt x="20634" y="21600"/>
                  <a:pt x="21600" y="20606"/>
                  <a:pt x="21600" y="19378"/>
                </a:cubicBezTo>
                <a:lnTo>
                  <a:pt x="21600" y="2222"/>
                </a:lnTo>
                <a:cubicBezTo>
                  <a:pt x="21600" y="994"/>
                  <a:pt x="20634" y="0"/>
                  <a:pt x="19440" y="0"/>
                </a:cubicBezTo>
                <a:close/>
                <a:moveTo>
                  <a:pt x="10800" y="17565"/>
                </a:moveTo>
                <a:lnTo>
                  <a:pt x="5304" y="11912"/>
                </a:lnTo>
                <a:lnTo>
                  <a:pt x="8640" y="11912"/>
                </a:lnTo>
                <a:lnTo>
                  <a:pt x="8640" y="6160"/>
                </a:lnTo>
                <a:lnTo>
                  <a:pt x="12960" y="6160"/>
                </a:lnTo>
                <a:lnTo>
                  <a:pt x="12960" y="11912"/>
                </a:lnTo>
                <a:lnTo>
                  <a:pt x="16296" y="11912"/>
                </a:lnTo>
                <a:lnTo>
                  <a:pt x="10800" y="1756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69" name="Shape 2069"/>
          <p:cNvSpPr/>
          <p:nvPr/>
        </p:nvSpPr>
        <p:spPr>
          <a:xfrm>
            <a:off x="7152532" y="20835184"/>
            <a:ext cx="653314" cy="947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27" h="19962" extrusionOk="0">
                <a:moveTo>
                  <a:pt x="0" y="559"/>
                </a:moveTo>
                <a:cubicBezTo>
                  <a:pt x="0" y="559"/>
                  <a:pt x="4316" y="-1327"/>
                  <a:pt x="7958" y="1829"/>
                </a:cubicBezTo>
                <a:cubicBezTo>
                  <a:pt x="11600" y="4985"/>
                  <a:pt x="6774" y="8916"/>
                  <a:pt x="7162" y="10028"/>
                </a:cubicBezTo>
                <a:lnTo>
                  <a:pt x="7162" y="12337"/>
                </a:lnTo>
                <a:cubicBezTo>
                  <a:pt x="7162" y="12337"/>
                  <a:pt x="21600" y="15580"/>
                  <a:pt x="18622" y="19843"/>
                </a:cubicBezTo>
                <a:cubicBezTo>
                  <a:pt x="18622" y="19843"/>
                  <a:pt x="13511" y="20273"/>
                  <a:pt x="13529" y="19497"/>
                </a:cubicBezTo>
                <a:cubicBezTo>
                  <a:pt x="13605" y="16276"/>
                  <a:pt x="11561" y="16756"/>
                  <a:pt x="1751" y="13492"/>
                </a:cubicBezTo>
                <a:lnTo>
                  <a:pt x="1592" y="11298"/>
                </a:lnTo>
                <a:cubicBezTo>
                  <a:pt x="1592" y="11298"/>
                  <a:pt x="7509" y="2598"/>
                  <a:pt x="0" y="55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-39414" y="1910140"/>
            <a:ext cx="13880510" cy="9167993"/>
          </a:xfrm>
          <a:prstGeom prst="roundRect">
            <a:avLst>
              <a:gd name="adj" fmla="val 0"/>
            </a:avLst>
          </a:prstGeom>
          <a:solidFill>
            <a:srgbClr val="FFFFFF">
              <a:alpha val="90239"/>
            </a:srgbClr>
          </a:solidFill>
          <a:ln w="25400">
            <a:solidFill>
              <a:srgbClr val="DADADA">
                <a:alpha val="96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2676991" y="5840086"/>
            <a:ext cx="28349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Today</a:t>
            </a:r>
          </a:p>
        </p:txBody>
      </p:sp>
      <p:sp>
        <p:nvSpPr>
          <p:cNvPr id="217" name="Shape 217"/>
          <p:cNvSpPr/>
          <p:nvPr/>
        </p:nvSpPr>
        <p:spPr>
          <a:xfrm>
            <a:off x="6909170" y="5840086"/>
            <a:ext cx="70970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9</a:t>
            </a:r>
          </a:p>
        </p:txBody>
      </p:sp>
      <p:sp>
        <p:nvSpPr>
          <p:cNvPr id="218" name="Shape 218"/>
          <p:cNvSpPr/>
          <p:nvPr/>
        </p:nvSpPr>
        <p:spPr>
          <a:xfrm>
            <a:off x="9006893" y="5840086"/>
            <a:ext cx="1269467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00</a:t>
            </a:r>
          </a:p>
        </p:txBody>
      </p:sp>
      <p:sp>
        <p:nvSpPr>
          <p:cNvPr id="219" name="Shape 219"/>
          <p:cNvSpPr/>
          <p:nvPr/>
        </p:nvSpPr>
        <p:spPr>
          <a:xfrm>
            <a:off x="11072602" y="5840086"/>
            <a:ext cx="1679203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AM</a:t>
            </a:r>
          </a:p>
        </p:txBody>
      </p:sp>
      <p:grpSp>
        <p:nvGrpSpPr>
          <p:cNvPr id="222" name="Group 222"/>
          <p:cNvGrpSpPr/>
          <p:nvPr/>
        </p:nvGrpSpPr>
        <p:grpSpPr>
          <a:xfrm>
            <a:off x="-70541" y="5770774"/>
            <a:ext cx="13923352" cy="1456598"/>
            <a:chOff x="0" y="0"/>
            <a:chExt cx="13923351" cy="1456596"/>
          </a:xfrm>
        </p:grpSpPr>
        <p:sp>
          <p:nvSpPr>
            <p:cNvPr id="220" name="Shape 220"/>
            <p:cNvSpPr/>
            <p:nvPr/>
          </p:nvSpPr>
          <p:spPr>
            <a:xfrm>
              <a:off x="0" y="0"/>
              <a:ext cx="13923352" cy="2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0" y="1456594"/>
              <a:ext cx="13923352" cy="3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23" name="Shape 223"/>
          <p:cNvSpPr/>
          <p:nvPr/>
        </p:nvSpPr>
        <p:spPr>
          <a:xfrm>
            <a:off x="1561964" y="7297406"/>
            <a:ext cx="3757184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Tue Jun 4</a:t>
            </a:r>
          </a:p>
        </p:txBody>
      </p:sp>
      <p:sp>
        <p:nvSpPr>
          <p:cNvPr id="224" name="Shape 224"/>
          <p:cNvSpPr/>
          <p:nvPr/>
        </p:nvSpPr>
        <p:spPr>
          <a:xfrm>
            <a:off x="6390021" y="7297406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10</a:t>
            </a:r>
          </a:p>
        </p:txBody>
      </p:sp>
      <p:sp>
        <p:nvSpPr>
          <p:cNvPr id="225" name="Shape 225"/>
          <p:cNvSpPr/>
          <p:nvPr/>
        </p:nvSpPr>
        <p:spPr>
          <a:xfrm>
            <a:off x="9102171" y="7297406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05</a:t>
            </a:r>
          </a:p>
        </p:txBody>
      </p:sp>
      <p:sp>
        <p:nvSpPr>
          <p:cNvPr id="226" name="Shape 226"/>
          <p:cNvSpPr/>
          <p:nvPr/>
        </p:nvSpPr>
        <p:spPr>
          <a:xfrm>
            <a:off x="11202749" y="7297406"/>
            <a:ext cx="1418904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PM</a:t>
            </a:r>
          </a:p>
        </p:txBody>
      </p:sp>
      <p:sp>
        <p:nvSpPr>
          <p:cNvPr id="227" name="Shape 227"/>
          <p:cNvSpPr/>
          <p:nvPr/>
        </p:nvSpPr>
        <p:spPr>
          <a:xfrm>
            <a:off x="1207760" y="8411274"/>
            <a:ext cx="4111388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Wed Jun 5</a:t>
            </a:r>
          </a:p>
        </p:txBody>
      </p:sp>
      <p:sp>
        <p:nvSpPr>
          <p:cNvPr id="228" name="Shape 228"/>
          <p:cNvSpPr/>
          <p:nvPr/>
        </p:nvSpPr>
        <p:spPr>
          <a:xfrm>
            <a:off x="6390021" y="8411274"/>
            <a:ext cx="1078910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11</a:t>
            </a:r>
          </a:p>
        </p:txBody>
      </p:sp>
      <p:sp>
        <p:nvSpPr>
          <p:cNvPr id="229" name="Shape 229"/>
          <p:cNvSpPr/>
          <p:nvPr/>
        </p:nvSpPr>
        <p:spPr>
          <a:xfrm>
            <a:off x="9102171" y="8411274"/>
            <a:ext cx="1078910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10</a:t>
            </a:r>
          </a:p>
        </p:txBody>
      </p:sp>
      <p:sp>
        <p:nvSpPr>
          <p:cNvPr id="230" name="Shape 230"/>
          <p:cNvSpPr/>
          <p:nvPr/>
        </p:nvSpPr>
        <p:spPr>
          <a:xfrm>
            <a:off x="1469224" y="9460880"/>
            <a:ext cx="3849924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Thu Jun 6</a:t>
            </a:r>
          </a:p>
        </p:txBody>
      </p:sp>
      <p:sp>
        <p:nvSpPr>
          <p:cNvPr id="231" name="Shape 231"/>
          <p:cNvSpPr/>
          <p:nvPr/>
        </p:nvSpPr>
        <p:spPr>
          <a:xfrm>
            <a:off x="6390021" y="9460880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12</a:t>
            </a:r>
          </a:p>
        </p:txBody>
      </p:sp>
      <p:sp>
        <p:nvSpPr>
          <p:cNvPr id="232" name="Shape 232"/>
          <p:cNvSpPr/>
          <p:nvPr/>
        </p:nvSpPr>
        <p:spPr>
          <a:xfrm>
            <a:off x="9102171" y="9460880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15</a:t>
            </a:r>
          </a:p>
        </p:txBody>
      </p:sp>
      <p:sp>
        <p:nvSpPr>
          <p:cNvPr id="233" name="Shape 233"/>
          <p:cNvSpPr/>
          <p:nvPr/>
        </p:nvSpPr>
        <p:spPr>
          <a:xfrm>
            <a:off x="1407400" y="4576998"/>
            <a:ext cx="3911748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Sun Jun 2</a:t>
            </a:r>
          </a:p>
        </p:txBody>
      </p:sp>
      <p:sp>
        <p:nvSpPr>
          <p:cNvPr id="234" name="Shape 234"/>
          <p:cNvSpPr/>
          <p:nvPr/>
        </p:nvSpPr>
        <p:spPr>
          <a:xfrm>
            <a:off x="6854504" y="4576998"/>
            <a:ext cx="614427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8</a:t>
            </a:r>
          </a:p>
        </p:txBody>
      </p:sp>
      <p:sp>
        <p:nvSpPr>
          <p:cNvPr id="235" name="Shape 235"/>
          <p:cNvSpPr/>
          <p:nvPr/>
        </p:nvSpPr>
        <p:spPr>
          <a:xfrm>
            <a:off x="9102171" y="4576998"/>
            <a:ext cx="1078910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55</a:t>
            </a:r>
          </a:p>
        </p:txBody>
      </p:sp>
      <p:sp>
        <p:nvSpPr>
          <p:cNvPr id="236" name="Shape 236"/>
          <p:cNvSpPr/>
          <p:nvPr/>
        </p:nvSpPr>
        <p:spPr>
          <a:xfrm>
            <a:off x="1624625" y="3441709"/>
            <a:ext cx="3694523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Sat Jun 1</a:t>
            </a:r>
          </a:p>
        </p:txBody>
      </p:sp>
      <p:sp>
        <p:nvSpPr>
          <p:cNvPr id="237" name="Shape 237"/>
          <p:cNvSpPr/>
          <p:nvPr/>
        </p:nvSpPr>
        <p:spPr>
          <a:xfrm>
            <a:off x="6854504" y="3441709"/>
            <a:ext cx="614427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7</a:t>
            </a:r>
          </a:p>
        </p:txBody>
      </p:sp>
      <p:sp>
        <p:nvSpPr>
          <p:cNvPr id="238" name="Shape 238"/>
          <p:cNvSpPr/>
          <p:nvPr/>
        </p:nvSpPr>
        <p:spPr>
          <a:xfrm>
            <a:off x="9102171" y="3441709"/>
            <a:ext cx="1078910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50</a:t>
            </a:r>
          </a:p>
        </p:txBody>
      </p:sp>
      <p:sp>
        <p:nvSpPr>
          <p:cNvPr id="239" name="Shape 239"/>
          <p:cNvSpPr/>
          <p:nvPr/>
        </p:nvSpPr>
        <p:spPr>
          <a:xfrm>
            <a:off x="1238691" y="2306420"/>
            <a:ext cx="4080457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Fri May 31</a:t>
            </a:r>
          </a:p>
        </p:txBody>
      </p:sp>
      <p:sp>
        <p:nvSpPr>
          <p:cNvPr id="240" name="Shape 240"/>
          <p:cNvSpPr/>
          <p:nvPr/>
        </p:nvSpPr>
        <p:spPr>
          <a:xfrm>
            <a:off x="6854504" y="2306420"/>
            <a:ext cx="614427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6</a:t>
            </a:r>
          </a:p>
        </p:txBody>
      </p:sp>
      <p:sp>
        <p:nvSpPr>
          <p:cNvPr id="241" name="Shape 241"/>
          <p:cNvSpPr/>
          <p:nvPr/>
        </p:nvSpPr>
        <p:spPr>
          <a:xfrm>
            <a:off x="9102171" y="2306420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45</a:t>
            </a:r>
          </a:p>
        </p:txBody>
      </p:sp>
      <p:sp>
        <p:nvSpPr>
          <p:cNvPr id="242" name="Shape 242"/>
          <p:cNvSpPr/>
          <p:nvPr/>
        </p:nvSpPr>
        <p:spPr>
          <a:xfrm>
            <a:off x="-103676" y="13327288"/>
            <a:ext cx="13666306" cy="9146572"/>
          </a:xfrm>
          <a:prstGeom prst="rect">
            <a:avLst/>
          </a:prstGeom>
          <a:solidFill>
            <a:srgbClr val="F7F7F7">
              <a:alpha val="93000"/>
            </a:srgbClr>
          </a:solidFill>
          <a:ln w="25400">
            <a:solidFill>
              <a:srgbClr val="DEDEDE">
                <a:alpha val="93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</a:t>
            </a:r>
            <a:r>
              <a:rPr sz="8000">
                <a:solidFill>
                  <a:srgbClr val="D6D6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Deutsch</a:t>
            </a:r>
            <a:endParaRPr sz="8000">
              <a:solidFill>
                <a:srgbClr val="9F9F9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English</a:t>
            </a:r>
            <a:endParaRPr sz="8000">
              <a:solidFill>
                <a:srgbClr val="566E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</a:t>
            </a:r>
            <a:r>
              <a:rPr sz="8000">
                <a:solidFill>
                  <a:srgbClr val="566E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Espanol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Eesti</a:t>
            </a: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F9F9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</a:t>
            </a:r>
            <a:r>
              <a:rPr sz="8000">
                <a:solidFill>
                  <a:srgbClr val="D6D6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Suomi</a:t>
            </a:r>
          </a:p>
        </p:txBody>
      </p:sp>
      <p:sp>
        <p:nvSpPr>
          <p:cNvPr id="243" name="Shape 243"/>
          <p:cNvSpPr/>
          <p:nvPr/>
        </p:nvSpPr>
        <p:spPr>
          <a:xfrm>
            <a:off x="-140998" y="17182985"/>
            <a:ext cx="13657202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-140998" y="18639582"/>
            <a:ext cx="13657202" cy="1"/>
          </a:xfrm>
          <a:prstGeom prst="line">
            <a:avLst/>
          </a:prstGeom>
          <a:solidFill>
            <a:srgbClr val="FFFFFF"/>
          </a:solidFill>
          <a:ln w="25400">
            <a:solidFill>
              <a:srgbClr val="DEDED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521536" y="17571422"/>
            <a:ext cx="749720" cy="642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340"/>
                </a:moveTo>
                <a:lnTo>
                  <a:pt x="8980" y="21600"/>
                </a:lnTo>
                <a:lnTo>
                  <a:pt x="21600" y="0"/>
                </a:lnTo>
              </a:path>
            </a:pathLst>
          </a:custGeom>
          <a:ln w="88900">
            <a:solidFill>
              <a:srgbClr val="576F9A"/>
            </a:solidFill>
            <a:miter lim="400000"/>
          </a:ln>
        </p:spPr>
        <p:txBody>
          <a:bodyPr lIns="0" tIns="0" rIns="0" bIns="0" anchor="ctr"/>
          <a:lstStyle/>
          <a:p>
            <a:pPr lvl="0" defTabSz="1478017">
              <a:defRPr sz="96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/>
          <p:nvPr/>
        </p:nvSpPr>
        <p:spPr>
          <a:xfrm>
            <a:off x="924527" y="2716088"/>
            <a:ext cx="650653" cy="1071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9" h="20856" extrusionOk="0">
                <a:moveTo>
                  <a:pt x="10869" y="0"/>
                </a:moveTo>
                <a:lnTo>
                  <a:pt x="7831" y="0"/>
                </a:lnTo>
                <a:cubicBezTo>
                  <a:pt x="7831" y="5401"/>
                  <a:pt x="7831" y="13715"/>
                  <a:pt x="7831" y="13715"/>
                </a:cubicBezTo>
                <a:cubicBezTo>
                  <a:pt x="3108" y="12353"/>
                  <a:pt x="995" y="13783"/>
                  <a:pt x="77" y="16489"/>
                </a:cubicBezTo>
                <a:cubicBezTo>
                  <a:pt x="-221" y="17369"/>
                  <a:pt x="397" y="18717"/>
                  <a:pt x="972" y="19153"/>
                </a:cubicBezTo>
                <a:cubicBezTo>
                  <a:pt x="4205" y="21600"/>
                  <a:pt x="9267" y="21284"/>
                  <a:pt x="11071" y="19011"/>
                </a:cubicBezTo>
                <a:cubicBezTo>
                  <a:pt x="12122" y="17688"/>
                  <a:pt x="12389" y="15641"/>
                  <a:pt x="12389" y="13141"/>
                </a:cubicBezTo>
                <a:cubicBezTo>
                  <a:pt x="12389" y="9746"/>
                  <a:pt x="12389" y="7828"/>
                  <a:pt x="12389" y="4449"/>
                </a:cubicBezTo>
                <a:cubicBezTo>
                  <a:pt x="14381" y="5388"/>
                  <a:pt x="16628" y="4931"/>
                  <a:pt x="17433" y="6607"/>
                </a:cubicBezTo>
                <a:cubicBezTo>
                  <a:pt x="17932" y="7649"/>
                  <a:pt x="17966" y="8937"/>
                  <a:pt x="17437" y="9822"/>
                </a:cubicBezTo>
                <a:cubicBezTo>
                  <a:pt x="17278" y="10087"/>
                  <a:pt x="16136" y="10755"/>
                  <a:pt x="16339" y="11021"/>
                </a:cubicBezTo>
                <a:cubicBezTo>
                  <a:pt x="17736" y="11679"/>
                  <a:pt x="18422" y="10282"/>
                  <a:pt x="18825" y="9697"/>
                </a:cubicBezTo>
                <a:cubicBezTo>
                  <a:pt x="19258" y="9065"/>
                  <a:pt x="19674" y="8282"/>
                  <a:pt x="19819" y="7742"/>
                </a:cubicBezTo>
                <a:cubicBezTo>
                  <a:pt x="21379" y="1960"/>
                  <a:pt x="11687" y="4403"/>
                  <a:pt x="10869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2" name="Shape 2072"/>
          <p:cNvSpPr/>
          <p:nvPr/>
        </p:nvSpPr>
        <p:spPr>
          <a:xfrm>
            <a:off x="6424234" y="2935649"/>
            <a:ext cx="864855" cy="62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3" name="Shape 2073"/>
          <p:cNvSpPr/>
          <p:nvPr/>
        </p:nvSpPr>
        <p:spPr>
          <a:xfrm rot="16200000">
            <a:off x="6866032" y="2469752"/>
            <a:ext cx="428412" cy="428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526"/>
                </a:moveTo>
                <a:lnTo>
                  <a:pt x="7560" y="7526"/>
                </a:lnTo>
                <a:lnTo>
                  <a:pt x="7560" y="0"/>
                </a:lnTo>
                <a:lnTo>
                  <a:pt x="21600" y="10800"/>
                </a:lnTo>
                <a:lnTo>
                  <a:pt x="7560" y="21600"/>
                </a:lnTo>
                <a:lnTo>
                  <a:pt x="7560" y="14074"/>
                </a:lnTo>
                <a:lnTo>
                  <a:pt x="0" y="1407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4" name="Shape 2074"/>
          <p:cNvSpPr/>
          <p:nvPr/>
        </p:nvSpPr>
        <p:spPr>
          <a:xfrm>
            <a:off x="3390550" y="2721443"/>
            <a:ext cx="942504" cy="107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extrusionOk="0">
                <a:moveTo>
                  <a:pt x="4985" y="2907"/>
                </a:moveTo>
                <a:lnTo>
                  <a:pt x="4985" y="5814"/>
                </a:lnTo>
                <a:lnTo>
                  <a:pt x="4985" y="15755"/>
                </a:lnTo>
                <a:cubicBezTo>
                  <a:pt x="4715" y="15717"/>
                  <a:pt x="4440" y="15696"/>
                  <a:pt x="4154" y="15696"/>
                </a:cubicBezTo>
                <a:cubicBezTo>
                  <a:pt x="1859" y="15696"/>
                  <a:pt x="0" y="16999"/>
                  <a:pt x="0" y="18603"/>
                </a:cubicBezTo>
                <a:cubicBezTo>
                  <a:pt x="0" y="20209"/>
                  <a:pt x="1860" y="21447"/>
                  <a:pt x="4154" y="21510"/>
                </a:cubicBezTo>
                <a:cubicBezTo>
                  <a:pt x="7426" y="21600"/>
                  <a:pt x="8308" y="18894"/>
                  <a:pt x="8308" y="18894"/>
                </a:cubicBezTo>
                <a:lnTo>
                  <a:pt x="8308" y="5232"/>
                </a:lnTo>
                <a:lnTo>
                  <a:pt x="18277" y="3488"/>
                </a:lnTo>
                <a:lnTo>
                  <a:pt x="18277" y="12848"/>
                </a:lnTo>
                <a:cubicBezTo>
                  <a:pt x="18008" y="12810"/>
                  <a:pt x="17732" y="12790"/>
                  <a:pt x="17446" y="12790"/>
                </a:cubicBezTo>
                <a:cubicBezTo>
                  <a:pt x="15152" y="12790"/>
                  <a:pt x="13292" y="14092"/>
                  <a:pt x="13292" y="15696"/>
                </a:cubicBezTo>
                <a:cubicBezTo>
                  <a:pt x="13292" y="17302"/>
                  <a:pt x="15152" y="18603"/>
                  <a:pt x="17446" y="18603"/>
                </a:cubicBezTo>
                <a:cubicBezTo>
                  <a:pt x="19598" y="18603"/>
                  <a:pt x="21131" y="17156"/>
                  <a:pt x="21342" y="15688"/>
                </a:cubicBezTo>
                <a:lnTo>
                  <a:pt x="21600" y="2907"/>
                </a:lnTo>
                <a:lnTo>
                  <a:pt x="21600" y="1453"/>
                </a:lnTo>
                <a:lnTo>
                  <a:pt x="21600" y="0"/>
                </a:lnTo>
                <a:lnTo>
                  <a:pt x="4985" y="2907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5" name="Shape 2075"/>
          <p:cNvSpPr/>
          <p:nvPr/>
        </p:nvSpPr>
        <p:spPr>
          <a:xfrm>
            <a:off x="9147319" y="2700023"/>
            <a:ext cx="763108" cy="1044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6" y="12917"/>
                </a:moveTo>
                <a:cubicBezTo>
                  <a:pt x="17204" y="13632"/>
                  <a:pt x="18357" y="16697"/>
                  <a:pt x="18554" y="19466"/>
                </a:cubicBezTo>
                <a:cubicBezTo>
                  <a:pt x="18554" y="19466"/>
                  <a:pt x="17341" y="19556"/>
                  <a:pt x="17071" y="19466"/>
                </a:cubicBezTo>
                <a:cubicBezTo>
                  <a:pt x="15407" y="18908"/>
                  <a:pt x="15820" y="14754"/>
                  <a:pt x="11081" y="14398"/>
                </a:cubicBezTo>
                <a:cubicBezTo>
                  <a:pt x="6505" y="14054"/>
                  <a:pt x="6753" y="18908"/>
                  <a:pt x="5087" y="19466"/>
                </a:cubicBezTo>
                <a:cubicBezTo>
                  <a:pt x="4774" y="19571"/>
                  <a:pt x="3364" y="19466"/>
                  <a:pt x="3364" y="19466"/>
                </a:cubicBezTo>
                <a:cubicBezTo>
                  <a:pt x="3557" y="16697"/>
                  <a:pt x="4708" y="13632"/>
                  <a:pt x="8676" y="12917"/>
                </a:cubicBezTo>
                <a:lnTo>
                  <a:pt x="9233" y="12816"/>
                </a:lnTo>
                <a:lnTo>
                  <a:pt x="9233" y="8917"/>
                </a:lnTo>
                <a:lnTo>
                  <a:pt x="8676" y="8817"/>
                </a:lnTo>
                <a:cubicBezTo>
                  <a:pt x="4644" y="8087"/>
                  <a:pt x="3521" y="4937"/>
                  <a:pt x="3351" y="2133"/>
                </a:cubicBezTo>
                <a:lnTo>
                  <a:pt x="18561" y="2133"/>
                </a:lnTo>
                <a:cubicBezTo>
                  <a:pt x="18393" y="4937"/>
                  <a:pt x="17271" y="8087"/>
                  <a:pt x="13236" y="8817"/>
                </a:cubicBezTo>
                <a:lnTo>
                  <a:pt x="12677" y="8917"/>
                </a:lnTo>
                <a:lnTo>
                  <a:pt x="12677" y="12816"/>
                </a:lnTo>
                <a:lnTo>
                  <a:pt x="13236" y="12917"/>
                </a:lnTo>
                <a:close/>
                <a:moveTo>
                  <a:pt x="20038" y="2134"/>
                </a:moveTo>
                <a:lnTo>
                  <a:pt x="21600" y="2134"/>
                </a:lnTo>
                <a:lnTo>
                  <a:pt x="21600" y="0"/>
                </a:lnTo>
                <a:lnTo>
                  <a:pt x="2" y="0"/>
                </a:lnTo>
                <a:lnTo>
                  <a:pt x="2" y="2133"/>
                </a:lnTo>
                <a:lnTo>
                  <a:pt x="1871" y="2133"/>
                </a:lnTo>
                <a:cubicBezTo>
                  <a:pt x="2104" y="6206"/>
                  <a:pt x="4168" y="8872"/>
                  <a:pt x="7754" y="9733"/>
                </a:cubicBezTo>
                <a:lnTo>
                  <a:pt x="7754" y="12000"/>
                </a:lnTo>
                <a:cubicBezTo>
                  <a:pt x="4207" y="12849"/>
                  <a:pt x="2151" y="15468"/>
                  <a:pt x="1882" y="19466"/>
                </a:cubicBezTo>
                <a:lnTo>
                  <a:pt x="0" y="19466"/>
                </a:lnTo>
                <a:lnTo>
                  <a:pt x="0" y="21600"/>
                </a:lnTo>
                <a:lnTo>
                  <a:pt x="21598" y="21600"/>
                </a:lnTo>
                <a:lnTo>
                  <a:pt x="21598" y="19466"/>
                </a:lnTo>
                <a:lnTo>
                  <a:pt x="20028" y="19466"/>
                </a:lnTo>
                <a:cubicBezTo>
                  <a:pt x="19753" y="15468"/>
                  <a:pt x="17699" y="12849"/>
                  <a:pt x="14152" y="12000"/>
                </a:cubicBezTo>
                <a:lnTo>
                  <a:pt x="14152" y="9733"/>
                </a:lnTo>
                <a:cubicBezTo>
                  <a:pt x="17741" y="8872"/>
                  <a:pt x="19804" y="6206"/>
                  <a:pt x="20038" y="2134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6" name="Shape 2076"/>
          <p:cNvSpPr/>
          <p:nvPr/>
        </p:nvSpPr>
        <p:spPr>
          <a:xfrm>
            <a:off x="12060513" y="2965102"/>
            <a:ext cx="297211" cy="297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7" name="Shape 2077"/>
          <p:cNvSpPr/>
          <p:nvPr/>
        </p:nvSpPr>
        <p:spPr>
          <a:xfrm>
            <a:off x="11273308" y="2729476"/>
            <a:ext cx="1427145" cy="106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00"/>
                </a:cubicBezTo>
                <a:cubicBezTo>
                  <a:pt x="0" y="2400"/>
                  <a:pt x="0" y="20400"/>
                  <a:pt x="0" y="20400"/>
                </a:cubicBezTo>
                <a:cubicBezTo>
                  <a:pt x="0" y="20400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400"/>
                </a:cubicBezTo>
                <a:cubicBezTo>
                  <a:pt x="21600" y="19200"/>
                  <a:pt x="21600" y="1200"/>
                  <a:pt x="21600" y="1200"/>
                </a:cubicBezTo>
                <a:cubicBezTo>
                  <a:pt x="21600" y="1200"/>
                  <a:pt x="21600" y="0"/>
                  <a:pt x="20700" y="0"/>
                </a:cubicBezTo>
                <a:close/>
                <a:moveTo>
                  <a:pt x="19800" y="19200"/>
                </a:moveTo>
                <a:lnTo>
                  <a:pt x="1800" y="19200"/>
                </a:lnTo>
                <a:lnTo>
                  <a:pt x="1800" y="2400"/>
                </a:lnTo>
                <a:lnTo>
                  <a:pt x="19800" y="2400"/>
                </a:lnTo>
                <a:lnTo>
                  <a:pt x="19800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8" name="Shape 2078"/>
          <p:cNvSpPr/>
          <p:nvPr/>
        </p:nvSpPr>
        <p:spPr>
          <a:xfrm flipH="1">
            <a:off x="11369701" y="3315869"/>
            <a:ext cx="1071028" cy="382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9" name="Shape 2079"/>
          <p:cNvSpPr/>
          <p:nvPr/>
        </p:nvSpPr>
        <p:spPr>
          <a:xfrm flipH="1">
            <a:off x="921832" y="5415076"/>
            <a:ext cx="1068351" cy="75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71"/>
                </a:cubicBezTo>
                <a:cubicBezTo>
                  <a:pt x="0" y="2541"/>
                  <a:pt x="0" y="20329"/>
                  <a:pt x="0" y="20329"/>
                </a:cubicBezTo>
                <a:cubicBezTo>
                  <a:pt x="0" y="20329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329"/>
                </a:cubicBezTo>
                <a:cubicBezTo>
                  <a:pt x="21600" y="19059"/>
                  <a:pt x="21600" y="1271"/>
                  <a:pt x="21600" y="1271"/>
                </a:cubicBezTo>
                <a:cubicBezTo>
                  <a:pt x="21600" y="1271"/>
                  <a:pt x="21600" y="0"/>
                  <a:pt x="20700" y="0"/>
                </a:cubicBezTo>
                <a:close/>
                <a:moveTo>
                  <a:pt x="5434" y="3812"/>
                </a:moveTo>
                <a:cubicBezTo>
                  <a:pt x="6677" y="3812"/>
                  <a:pt x="7684" y="5234"/>
                  <a:pt x="7684" y="6988"/>
                </a:cubicBezTo>
                <a:cubicBezTo>
                  <a:pt x="7684" y="8743"/>
                  <a:pt x="6677" y="10165"/>
                  <a:pt x="5434" y="10165"/>
                </a:cubicBezTo>
                <a:cubicBezTo>
                  <a:pt x="4191" y="10165"/>
                  <a:pt x="3184" y="8743"/>
                  <a:pt x="3184" y="6988"/>
                </a:cubicBezTo>
                <a:cubicBezTo>
                  <a:pt x="3184" y="5234"/>
                  <a:pt x="4192" y="3812"/>
                  <a:pt x="5434" y="3812"/>
                </a:cubicBezTo>
                <a:close/>
                <a:moveTo>
                  <a:pt x="8152" y="17788"/>
                </a:moveTo>
                <a:lnTo>
                  <a:pt x="2300" y="17788"/>
                </a:lnTo>
                <a:cubicBezTo>
                  <a:pt x="2300" y="17788"/>
                  <a:pt x="1384" y="11435"/>
                  <a:pt x="5434" y="11435"/>
                </a:cubicBezTo>
                <a:cubicBezTo>
                  <a:pt x="9484" y="11435"/>
                  <a:pt x="8152" y="17788"/>
                  <a:pt x="8152" y="17788"/>
                </a:cubicBezTo>
                <a:close/>
                <a:moveTo>
                  <a:pt x="18451" y="17008"/>
                </a:moveTo>
                <a:lnTo>
                  <a:pt x="12151" y="17008"/>
                </a:lnTo>
                <a:cubicBezTo>
                  <a:pt x="11903" y="17008"/>
                  <a:pt x="11701" y="16722"/>
                  <a:pt x="11701" y="16373"/>
                </a:cubicBezTo>
                <a:cubicBezTo>
                  <a:pt x="11701" y="16023"/>
                  <a:pt x="11903" y="15738"/>
                  <a:pt x="12151" y="15738"/>
                </a:cubicBezTo>
                <a:lnTo>
                  <a:pt x="18451" y="15738"/>
                </a:lnTo>
                <a:cubicBezTo>
                  <a:pt x="18698" y="15738"/>
                  <a:pt x="18901" y="16023"/>
                  <a:pt x="18901" y="16373"/>
                </a:cubicBezTo>
                <a:cubicBezTo>
                  <a:pt x="18901" y="16722"/>
                  <a:pt x="18698" y="17008"/>
                  <a:pt x="18451" y="17008"/>
                </a:cubicBezTo>
                <a:close/>
                <a:moveTo>
                  <a:pt x="18451" y="11926"/>
                </a:moveTo>
                <a:lnTo>
                  <a:pt x="12151" y="11926"/>
                </a:lnTo>
                <a:cubicBezTo>
                  <a:pt x="11903" y="11926"/>
                  <a:pt x="11701" y="11640"/>
                  <a:pt x="11701" y="11291"/>
                </a:cubicBezTo>
                <a:cubicBezTo>
                  <a:pt x="11701" y="10941"/>
                  <a:pt x="11903" y="10655"/>
                  <a:pt x="12151" y="10655"/>
                </a:cubicBezTo>
                <a:lnTo>
                  <a:pt x="18451" y="10655"/>
                </a:lnTo>
                <a:cubicBezTo>
                  <a:pt x="18698" y="10655"/>
                  <a:pt x="18901" y="10941"/>
                  <a:pt x="18901" y="11291"/>
                </a:cubicBezTo>
                <a:cubicBezTo>
                  <a:pt x="18901" y="11640"/>
                  <a:pt x="18698" y="11926"/>
                  <a:pt x="18451" y="11926"/>
                </a:cubicBezTo>
                <a:close/>
                <a:moveTo>
                  <a:pt x="18451" y="6843"/>
                </a:moveTo>
                <a:lnTo>
                  <a:pt x="12151" y="6843"/>
                </a:lnTo>
                <a:cubicBezTo>
                  <a:pt x="11903" y="6843"/>
                  <a:pt x="11701" y="6558"/>
                  <a:pt x="11701" y="6208"/>
                </a:cubicBezTo>
                <a:cubicBezTo>
                  <a:pt x="11701" y="5859"/>
                  <a:pt x="11903" y="5573"/>
                  <a:pt x="12151" y="5573"/>
                </a:cubicBezTo>
                <a:lnTo>
                  <a:pt x="18451" y="5573"/>
                </a:lnTo>
                <a:cubicBezTo>
                  <a:pt x="18698" y="5573"/>
                  <a:pt x="18901" y="5859"/>
                  <a:pt x="18901" y="6208"/>
                </a:cubicBezTo>
                <a:cubicBezTo>
                  <a:pt x="18901" y="6558"/>
                  <a:pt x="18698" y="6843"/>
                  <a:pt x="18451" y="684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0" name="Shape 2080"/>
          <p:cNvSpPr/>
          <p:nvPr/>
        </p:nvSpPr>
        <p:spPr>
          <a:xfrm rot="10800000">
            <a:off x="8858143" y="5626604"/>
            <a:ext cx="1338784" cy="583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0"/>
                </a:moveTo>
                <a:cubicBezTo>
                  <a:pt x="14265" y="0"/>
                  <a:pt x="12150" y="4834"/>
                  <a:pt x="12150" y="10800"/>
                </a:cubicBezTo>
                <a:cubicBezTo>
                  <a:pt x="12150" y="13096"/>
                  <a:pt x="12466" y="15220"/>
                  <a:pt x="13000" y="16971"/>
                </a:cubicBezTo>
                <a:lnTo>
                  <a:pt x="8600" y="16971"/>
                </a:lnTo>
                <a:cubicBezTo>
                  <a:pt x="9134" y="15220"/>
                  <a:pt x="9450" y="13096"/>
                  <a:pt x="9450" y="10800"/>
                </a:cubicBezTo>
                <a:cubicBezTo>
                  <a:pt x="9450" y="4834"/>
                  <a:pt x="7335" y="0"/>
                  <a:pt x="4725" y="0"/>
                </a:cubicBezTo>
                <a:cubicBezTo>
                  <a:pt x="2115" y="0"/>
                  <a:pt x="0" y="4834"/>
                  <a:pt x="0" y="10800"/>
                </a:cubicBezTo>
                <a:cubicBezTo>
                  <a:pt x="0" y="16763"/>
                  <a:pt x="2115" y="21600"/>
                  <a:pt x="4725" y="21600"/>
                </a:cubicBezTo>
                <a:lnTo>
                  <a:pt x="4725" y="21600"/>
                </a:lnTo>
                <a:lnTo>
                  <a:pt x="16875" y="21600"/>
                </a:lnTo>
                <a:lnTo>
                  <a:pt x="16875" y="21600"/>
                </a:lnTo>
                <a:cubicBezTo>
                  <a:pt x="19485" y="21600"/>
                  <a:pt x="21600" y="16763"/>
                  <a:pt x="21600" y="10800"/>
                </a:cubicBezTo>
                <a:cubicBezTo>
                  <a:pt x="21600" y="4834"/>
                  <a:pt x="19485" y="0"/>
                  <a:pt x="16875" y="0"/>
                </a:cubicBezTo>
                <a:close/>
                <a:moveTo>
                  <a:pt x="2025" y="10800"/>
                </a:moveTo>
                <a:cubicBezTo>
                  <a:pt x="2025" y="7396"/>
                  <a:pt x="3236" y="4629"/>
                  <a:pt x="4725" y="4629"/>
                </a:cubicBezTo>
                <a:cubicBezTo>
                  <a:pt x="6214" y="4629"/>
                  <a:pt x="7425" y="7396"/>
                  <a:pt x="7425" y="10800"/>
                </a:cubicBezTo>
                <a:cubicBezTo>
                  <a:pt x="7425" y="14202"/>
                  <a:pt x="6214" y="16971"/>
                  <a:pt x="4725" y="16971"/>
                </a:cubicBezTo>
                <a:cubicBezTo>
                  <a:pt x="3236" y="16971"/>
                  <a:pt x="2025" y="14202"/>
                  <a:pt x="2025" y="10800"/>
                </a:cubicBezTo>
                <a:close/>
                <a:moveTo>
                  <a:pt x="16875" y="16971"/>
                </a:moveTo>
                <a:cubicBezTo>
                  <a:pt x="15386" y="16971"/>
                  <a:pt x="14175" y="14202"/>
                  <a:pt x="14175" y="10800"/>
                </a:cubicBezTo>
                <a:cubicBezTo>
                  <a:pt x="14175" y="7396"/>
                  <a:pt x="15386" y="4629"/>
                  <a:pt x="16875" y="4629"/>
                </a:cubicBezTo>
                <a:cubicBezTo>
                  <a:pt x="18364" y="4629"/>
                  <a:pt x="19575" y="7396"/>
                  <a:pt x="19575" y="10800"/>
                </a:cubicBezTo>
                <a:cubicBezTo>
                  <a:pt x="19575" y="14202"/>
                  <a:pt x="18365" y="16971"/>
                  <a:pt x="16875" y="1697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1" name="Shape 2081"/>
          <p:cNvSpPr/>
          <p:nvPr/>
        </p:nvSpPr>
        <p:spPr>
          <a:xfrm>
            <a:off x="11589261" y="5316006"/>
            <a:ext cx="789884" cy="1004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0"/>
                </a:moveTo>
                <a:lnTo>
                  <a:pt x="2945" y="0"/>
                </a:lnTo>
                <a:cubicBezTo>
                  <a:pt x="1326" y="0"/>
                  <a:pt x="0" y="1041"/>
                  <a:pt x="0" y="2314"/>
                </a:cubicBezTo>
                <a:lnTo>
                  <a:pt x="0" y="19286"/>
                </a:lnTo>
                <a:cubicBezTo>
                  <a:pt x="0" y="20559"/>
                  <a:pt x="1326" y="21600"/>
                  <a:pt x="2945" y="21600"/>
                </a:cubicBezTo>
                <a:lnTo>
                  <a:pt x="18655" y="21600"/>
                </a:lnTo>
                <a:cubicBezTo>
                  <a:pt x="20275" y="21600"/>
                  <a:pt x="21600" y="20559"/>
                  <a:pt x="21600" y="19286"/>
                </a:cubicBezTo>
                <a:lnTo>
                  <a:pt x="21600" y="2314"/>
                </a:lnTo>
                <a:cubicBezTo>
                  <a:pt x="21600" y="1041"/>
                  <a:pt x="20276" y="0"/>
                  <a:pt x="18655" y="0"/>
                </a:cubicBezTo>
                <a:close/>
                <a:moveTo>
                  <a:pt x="10800" y="20472"/>
                </a:moveTo>
                <a:cubicBezTo>
                  <a:pt x="10257" y="20472"/>
                  <a:pt x="9818" y="20127"/>
                  <a:pt x="9818" y="19701"/>
                </a:cubicBezTo>
                <a:cubicBezTo>
                  <a:pt x="9818" y="19274"/>
                  <a:pt x="10257" y="18929"/>
                  <a:pt x="10800" y="18929"/>
                </a:cubicBezTo>
                <a:cubicBezTo>
                  <a:pt x="11343" y="18929"/>
                  <a:pt x="11782" y="19274"/>
                  <a:pt x="11782" y="19701"/>
                </a:cubicBezTo>
                <a:cubicBezTo>
                  <a:pt x="11782" y="20127"/>
                  <a:pt x="11343" y="20472"/>
                  <a:pt x="10800" y="20472"/>
                </a:cubicBezTo>
                <a:close/>
                <a:moveTo>
                  <a:pt x="18655" y="18158"/>
                </a:moveTo>
                <a:lnTo>
                  <a:pt x="2945" y="18158"/>
                </a:lnTo>
                <a:lnTo>
                  <a:pt x="2945" y="2671"/>
                </a:lnTo>
                <a:lnTo>
                  <a:pt x="18655" y="2671"/>
                </a:lnTo>
                <a:lnTo>
                  <a:pt x="18655" y="18158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2" name="Shape 2082"/>
          <p:cNvSpPr/>
          <p:nvPr/>
        </p:nvSpPr>
        <p:spPr>
          <a:xfrm>
            <a:off x="3599400" y="5431142"/>
            <a:ext cx="642617" cy="876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0"/>
                </a:moveTo>
                <a:lnTo>
                  <a:pt x="21600" y="0"/>
                </a:lnTo>
                <a:lnTo>
                  <a:pt x="10800" y="8100"/>
                </a:lnTo>
                <a:lnTo>
                  <a:pt x="19800" y="8100"/>
                </a:lnTo>
                <a:lnTo>
                  <a:pt x="1800" y="21600"/>
                </a:lnTo>
                <a:lnTo>
                  <a:pt x="9000" y="10800"/>
                </a:lnTo>
                <a:lnTo>
                  <a:pt x="0" y="10800"/>
                </a:lnTo>
                <a:lnTo>
                  <a:pt x="90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3" name="Shape 2083"/>
          <p:cNvSpPr/>
          <p:nvPr/>
        </p:nvSpPr>
        <p:spPr>
          <a:xfrm rot="16200000">
            <a:off x="6742864" y="5586440"/>
            <a:ext cx="570323" cy="57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4" name="Shape 2084"/>
          <p:cNvSpPr/>
          <p:nvPr/>
        </p:nvSpPr>
        <p:spPr>
          <a:xfrm rot="16200000">
            <a:off x="7093625" y="5522179"/>
            <a:ext cx="283824" cy="28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cubicBezTo>
                  <a:pt x="11929" y="21600"/>
                  <a:pt x="21600" y="11929"/>
                  <a:pt x="216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5" name="Shape 2085"/>
          <p:cNvSpPr/>
          <p:nvPr/>
        </p:nvSpPr>
        <p:spPr>
          <a:xfrm>
            <a:off x="6362650" y="5313329"/>
            <a:ext cx="1397691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6" name="Shape 2086"/>
          <p:cNvSpPr/>
          <p:nvPr/>
        </p:nvSpPr>
        <p:spPr>
          <a:xfrm>
            <a:off x="1749201" y="8558541"/>
            <a:ext cx="195463" cy="19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7" name="Shape 2087"/>
          <p:cNvSpPr/>
          <p:nvPr/>
        </p:nvSpPr>
        <p:spPr>
          <a:xfrm>
            <a:off x="6514715" y="7867728"/>
            <a:ext cx="1018590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030" y="7199"/>
                </a:lnTo>
                <a:lnTo>
                  <a:pt x="17475" y="2063"/>
                </a:lnTo>
                <a:lnTo>
                  <a:pt x="14021" y="8574"/>
                </a:lnTo>
                <a:lnTo>
                  <a:pt x="21600" y="7463"/>
                </a:lnTo>
                <a:lnTo>
                  <a:pt x="14782" y="10800"/>
                </a:lnTo>
                <a:lnTo>
                  <a:pt x="21600" y="14137"/>
                </a:lnTo>
                <a:lnTo>
                  <a:pt x="14021" y="13026"/>
                </a:lnTo>
                <a:lnTo>
                  <a:pt x="17475" y="19537"/>
                </a:lnTo>
                <a:lnTo>
                  <a:pt x="12030" y="14401"/>
                </a:lnTo>
                <a:lnTo>
                  <a:pt x="10800" y="21600"/>
                </a:lnTo>
                <a:lnTo>
                  <a:pt x="9570" y="14401"/>
                </a:lnTo>
                <a:lnTo>
                  <a:pt x="4125" y="19537"/>
                </a:lnTo>
                <a:lnTo>
                  <a:pt x="7579" y="13026"/>
                </a:lnTo>
                <a:lnTo>
                  <a:pt x="0" y="14137"/>
                </a:lnTo>
                <a:lnTo>
                  <a:pt x="6818" y="10800"/>
                </a:lnTo>
                <a:lnTo>
                  <a:pt x="0" y="7463"/>
                </a:lnTo>
                <a:lnTo>
                  <a:pt x="7579" y="8574"/>
                </a:lnTo>
                <a:lnTo>
                  <a:pt x="4125" y="2063"/>
                </a:lnTo>
                <a:lnTo>
                  <a:pt x="9570" y="7199"/>
                </a:ln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8" name="Shape 2088"/>
          <p:cNvSpPr/>
          <p:nvPr/>
        </p:nvSpPr>
        <p:spPr>
          <a:xfrm>
            <a:off x="6785705" y="8143517"/>
            <a:ext cx="473931" cy="47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9" name="Shape 2089"/>
          <p:cNvSpPr/>
          <p:nvPr/>
        </p:nvSpPr>
        <p:spPr>
          <a:xfrm>
            <a:off x="1160136" y="7942700"/>
            <a:ext cx="736332" cy="99071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0" name="Shape 2090"/>
          <p:cNvSpPr/>
          <p:nvPr/>
        </p:nvSpPr>
        <p:spPr>
          <a:xfrm>
            <a:off x="1160136" y="8081933"/>
            <a:ext cx="736332" cy="637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5709" y="21600"/>
                </a:lnTo>
                <a:lnTo>
                  <a:pt x="15709" y="14779"/>
                </a:lnTo>
                <a:lnTo>
                  <a:pt x="21600" y="14779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buClr>
                <a:srgbClr val="000000"/>
              </a:buClr>
              <a:buFont typeface="Helvetica Neue"/>
            </a:pPr>
            <a:endParaRPr/>
          </a:p>
        </p:txBody>
      </p:sp>
      <p:sp>
        <p:nvSpPr>
          <p:cNvPr id="2091" name="Shape 2091"/>
          <p:cNvSpPr/>
          <p:nvPr/>
        </p:nvSpPr>
        <p:spPr>
          <a:xfrm>
            <a:off x="3363774" y="7948055"/>
            <a:ext cx="958570" cy="663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0"/>
                </a:moveTo>
                <a:lnTo>
                  <a:pt x="2492" y="0"/>
                </a:lnTo>
                <a:cubicBezTo>
                  <a:pt x="1122" y="0"/>
                  <a:pt x="0" y="1620"/>
                  <a:pt x="0" y="3600"/>
                </a:cubicBezTo>
                <a:lnTo>
                  <a:pt x="0" y="18000"/>
                </a:lnTo>
                <a:cubicBezTo>
                  <a:pt x="0" y="19980"/>
                  <a:pt x="1122" y="21600"/>
                  <a:pt x="2492" y="21600"/>
                </a:cubicBezTo>
                <a:lnTo>
                  <a:pt x="19108" y="21600"/>
                </a:lnTo>
                <a:cubicBezTo>
                  <a:pt x="20478" y="21600"/>
                  <a:pt x="21600" y="19980"/>
                  <a:pt x="21600" y="18000"/>
                </a:cubicBezTo>
                <a:lnTo>
                  <a:pt x="21600" y="3600"/>
                </a:lnTo>
                <a:cubicBezTo>
                  <a:pt x="21600" y="1620"/>
                  <a:pt x="20479" y="0"/>
                  <a:pt x="19108" y="0"/>
                </a:cubicBezTo>
                <a:close/>
                <a:moveTo>
                  <a:pt x="19938" y="19200"/>
                </a:moveTo>
                <a:lnTo>
                  <a:pt x="1662" y="19200"/>
                </a:lnTo>
                <a:lnTo>
                  <a:pt x="1662" y="2400"/>
                </a:lnTo>
                <a:lnTo>
                  <a:pt x="19938" y="2400"/>
                </a:lnTo>
                <a:lnTo>
                  <a:pt x="19938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2" name="Shape 2092"/>
          <p:cNvSpPr/>
          <p:nvPr/>
        </p:nvSpPr>
        <p:spPr>
          <a:xfrm>
            <a:off x="3387939" y="8654700"/>
            <a:ext cx="920979" cy="67173"/>
          </a:xfrm>
          <a:prstGeom prst="roundRect">
            <a:avLst>
              <a:gd name="adj" fmla="val 29644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3" name="Shape 2093"/>
          <p:cNvSpPr/>
          <p:nvPr/>
        </p:nvSpPr>
        <p:spPr>
          <a:xfrm>
            <a:off x="9391712" y="8219193"/>
            <a:ext cx="290233" cy="290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8" y="5400"/>
                  <a:pt x="16200" y="7819"/>
                  <a:pt x="16200" y="10800"/>
                </a:cubicBezTo>
                <a:cubicBezTo>
                  <a:pt x="16200" y="13775"/>
                  <a:pt x="13778" y="16200"/>
                  <a:pt x="10800" y="16200"/>
                </a:cubicBezTo>
                <a:cubicBezTo>
                  <a:pt x="7822" y="16200"/>
                  <a:pt x="5400" y="13775"/>
                  <a:pt x="5400" y="10800"/>
                </a:cubicBezTo>
                <a:cubicBezTo>
                  <a:pt x="5400" y="7819"/>
                  <a:pt x="7822" y="5400"/>
                  <a:pt x="10800" y="54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2"/>
                  <a:pt x="4836" y="21600"/>
                  <a:pt x="10800" y="21600"/>
                </a:cubicBezTo>
                <a:cubicBezTo>
                  <a:pt x="16764" y="21600"/>
                  <a:pt x="21600" y="16762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4" name="Shape 2094"/>
          <p:cNvSpPr/>
          <p:nvPr/>
        </p:nvSpPr>
        <p:spPr>
          <a:xfrm>
            <a:off x="9485768" y="8025704"/>
            <a:ext cx="72559" cy="142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08"/>
                  <a:pt x="4838" y="0"/>
                  <a:pt x="10800" y="0"/>
                </a:cubicBezTo>
                <a:cubicBezTo>
                  <a:pt x="16762" y="0"/>
                  <a:pt x="21600" y="2408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7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5" name="Shape 2095"/>
          <p:cNvSpPr/>
          <p:nvPr/>
        </p:nvSpPr>
        <p:spPr>
          <a:xfrm>
            <a:off x="9663133" y="8084828"/>
            <a:ext cx="123620" cy="123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2" y="20409"/>
                  <a:pt x="7511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6" name="Shape 2096"/>
          <p:cNvSpPr/>
          <p:nvPr/>
        </p:nvSpPr>
        <p:spPr>
          <a:xfrm>
            <a:off x="9781375" y="8321312"/>
            <a:ext cx="145118" cy="7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72"/>
                  <a:pt x="0" y="10800"/>
                </a:cubicBezTo>
                <a:cubicBezTo>
                  <a:pt x="0" y="483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38"/>
                  <a:pt x="21600" y="10800"/>
                </a:cubicBezTo>
                <a:cubicBezTo>
                  <a:pt x="21600" y="16762"/>
                  <a:pt x="19186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7" name="Shape 2097"/>
          <p:cNvSpPr/>
          <p:nvPr/>
        </p:nvSpPr>
        <p:spPr>
          <a:xfrm>
            <a:off x="9663133" y="8498678"/>
            <a:ext cx="123620" cy="123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494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494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3" y="20390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8" name="Shape 2098"/>
          <p:cNvSpPr/>
          <p:nvPr/>
        </p:nvSpPr>
        <p:spPr>
          <a:xfrm>
            <a:off x="9485768" y="8616918"/>
            <a:ext cx="72559" cy="145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19"/>
                  <a:pt x="4838" y="0"/>
                  <a:pt x="10800" y="0"/>
                </a:cubicBezTo>
                <a:cubicBezTo>
                  <a:pt x="16762" y="0"/>
                  <a:pt x="21600" y="2419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6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99" name="Shape 2099"/>
          <p:cNvSpPr/>
          <p:nvPr/>
        </p:nvSpPr>
        <p:spPr>
          <a:xfrm>
            <a:off x="9249283" y="8498678"/>
            <a:ext cx="123620" cy="123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8" y="20402"/>
                  <a:pt x="7516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0" name="Shape 2100"/>
          <p:cNvSpPr/>
          <p:nvPr/>
        </p:nvSpPr>
        <p:spPr>
          <a:xfrm>
            <a:off x="9190161" y="8321312"/>
            <a:ext cx="142430" cy="7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62"/>
                  <a:pt x="0" y="10800"/>
                </a:cubicBezTo>
                <a:cubicBezTo>
                  <a:pt x="0" y="482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28"/>
                  <a:pt x="21600" y="10800"/>
                </a:cubicBezTo>
                <a:cubicBezTo>
                  <a:pt x="21600" y="16751"/>
                  <a:pt x="19181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1" name="Shape 2101"/>
          <p:cNvSpPr/>
          <p:nvPr/>
        </p:nvSpPr>
        <p:spPr>
          <a:xfrm>
            <a:off x="9249283" y="8084828"/>
            <a:ext cx="123620" cy="123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500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500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9" y="20396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2" name="Shape 2102"/>
          <p:cNvSpPr/>
          <p:nvPr/>
        </p:nvSpPr>
        <p:spPr>
          <a:xfrm rot="16200000">
            <a:off x="11566497" y="7965458"/>
            <a:ext cx="851475" cy="84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6" h="21397" extrusionOk="0">
                <a:moveTo>
                  <a:pt x="21394" y="3891"/>
                </a:moveTo>
                <a:cubicBezTo>
                  <a:pt x="21373" y="3392"/>
                  <a:pt x="21067" y="3273"/>
                  <a:pt x="20715" y="3625"/>
                </a:cubicBezTo>
                <a:cubicBezTo>
                  <a:pt x="20715" y="3625"/>
                  <a:pt x="18604" y="5998"/>
                  <a:pt x="18251" y="5646"/>
                </a:cubicBezTo>
                <a:lnTo>
                  <a:pt x="15750" y="3145"/>
                </a:lnTo>
                <a:cubicBezTo>
                  <a:pt x="15398" y="2792"/>
                  <a:pt x="17770" y="682"/>
                  <a:pt x="17770" y="682"/>
                </a:cubicBezTo>
                <a:cubicBezTo>
                  <a:pt x="18122" y="330"/>
                  <a:pt x="18004" y="23"/>
                  <a:pt x="17505" y="2"/>
                </a:cubicBezTo>
                <a:cubicBezTo>
                  <a:pt x="17505" y="2"/>
                  <a:pt x="15021" y="-102"/>
                  <a:pt x="13761" y="1156"/>
                </a:cubicBezTo>
                <a:cubicBezTo>
                  <a:pt x="12505" y="2412"/>
                  <a:pt x="12152" y="4209"/>
                  <a:pt x="12659" y="5792"/>
                </a:cubicBezTo>
                <a:lnTo>
                  <a:pt x="9225" y="9225"/>
                </a:lnTo>
                <a:lnTo>
                  <a:pt x="5792" y="12659"/>
                </a:lnTo>
                <a:cubicBezTo>
                  <a:pt x="4210" y="12151"/>
                  <a:pt x="2411" y="12505"/>
                  <a:pt x="1155" y="13761"/>
                </a:cubicBezTo>
                <a:cubicBezTo>
                  <a:pt x="-103" y="15021"/>
                  <a:pt x="2" y="17505"/>
                  <a:pt x="2" y="17505"/>
                </a:cubicBezTo>
                <a:cubicBezTo>
                  <a:pt x="23" y="18003"/>
                  <a:pt x="329" y="18122"/>
                  <a:pt x="681" y="17769"/>
                </a:cubicBezTo>
                <a:lnTo>
                  <a:pt x="3119" y="15750"/>
                </a:lnTo>
                <a:cubicBezTo>
                  <a:pt x="3472" y="15398"/>
                  <a:pt x="5998" y="17923"/>
                  <a:pt x="5645" y="18276"/>
                </a:cubicBezTo>
                <a:lnTo>
                  <a:pt x="3626" y="20715"/>
                </a:lnTo>
                <a:cubicBezTo>
                  <a:pt x="3274" y="21067"/>
                  <a:pt x="3392" y="21374"/>
                  <a:pt x="3891" y="21395"/>
                </a:cubicBezTo>
                <a:cubicBezTo>
                  <a:pt x="3891" y="21395"/>
                  <a:pt x="6375" y="21498"/>
                  <a:pt x="7634" y="20240"/>
                </a:cubicBezTo>
                <a:cubicBezTo>
                  <a:pt x="8890" y="18985"/>
                  <a:pt x="9243" y="17188"/>
                  <a:pt x="8737" y="15605"/>
                </a:cubicBezTo>
                <a:lnTo>
                  <a:pt x="12170" y="12172"/>
                </a:lnTo>
                <a:lnTo>
                  <a:pt x="12171" y="12171"/>
                </a:lnTo>
                <a:lnTo>
                  <a:pt x="15604" y="8737"/>
                </a:lnTo>
                <a:cubicBezTo>
                  <a:pt x="17186" y="9245"/>
                  <a:pt x="18985" y="8891"/>
                  <a:pt x="20240" y="7634"/>
                </a:cubicBezTo>
                <a:cubicBezTo>
                  <a:pt x="21497" y="6375"/>
                  <a:pt x="21394" y="3891"/>
                  <a:pt x="21394" y="389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3" name="Shape 2103"/>
          <p:cNvSpPr/>
          <p:nvPr/>
        </p:nvSpPr>
        <p:spPr>
          <a:xfrm>
            <a:off x="1374341" y="10505132"/>
            <a:ext cx="535515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00"/>
                </a:moveTo>
                <a:cubicBezTo>
                  <a:pt x="21600" y="2417"/>
                  <a:pt x="16764" y="0"/>
                  <a:pt x="10800" y="0"/>
                </a:cubicBezTo>
                <a:cubicBezTo>
                  <a:pt x="4836" y="0"/>
                  <a:pt x="0" y="2417"/>
                  <a:pt x="0" y="5400"/>
                </a:cubicBezTo>
                <a:cubicBezTo>
                  <a:pt x="0" y="8014"/>
                  <a:pt x="3711" y="10191"/>
                  <a:pt x="8640" y="10690"/>
                </a:cubicBezTo>
                <a:lnTo>
                  <a:pt x="8640" y="21598"/>
                </a:lnTo>
                <a:lnTo>
                  <a:pt x="12958" y="21600"/>
                </a:lnTo>
                <a:lnTo>
                  <a:pt x="12958" y="10690"/>
                </a:lnTo>
                <a:cubicBezTo>
                  <a:pt x="17889" y="10191"/>
                  <a:pt x="21600" y="8014"/>
                  <a:pt x="21600" y="5400"/>
                </a:cubicBezTo>
                <a:close/>
                <a:moveTo>
                  <a:pt x="11283" y="3780"/>
                </a:moveTo>
                <a:cubicBezTo>
                  <a:pt x="11283" y="2886"/>
                  <a:pt x="12734" y="2160"/>
                  <a:pt x="14523" y="2160"/>
                </a:cubicBezTo>
                <a:cubicBezTo>
                  <a:pt x="16311" y="2160"/>
                  <a:pt x="17763" y="2886"/>
                  <a:pt x="17763" y="3780"/>
                </a:cubicBezTo>
                <a:cubicBezTo>
                  <a:pt x="17763" y="4674"/>
                  <a:pt x="16311" y="5400"/>
                  <a:pt x="14523" y="5400"/>
                </a:cubicBezTo>
                <a:cubicBezTo>
                  <a:pt x="12734" y="5400"/>
                  <a:pt x="11283" y="4674"/>
                  <a:pt x="11283" y="378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4" name="Shape 2104"/>
          <p:cNvSpPr/>
          <p:nvPr/>
        </p:nvSpPr>
        <p:spPr>
          <a:xfrm>
            <a:off x="3580657" y="10486389"/>
            <a:ext cx="1071028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7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7"/>
                  <a:pt x="16764" y="0"/>
                  <a:pt x="10800" y="0"/>
                </a:cubicBezTo>
                <a:close/>
                <a:moveTo>
                  <a:pt x="11880" y="19364"/>
                </a:moveTo>
                <a:lnTo>
                  <a:pt x="11880" y="16200"/>
                </a:lnTo>
                <a:lnTo>
                  <a:pt x="9720" y="16200"/>
                </a:lnTo>
                <a:lnTo>
                  <a:pt x="9720" y="19364"/>
                </a:lnTo>
                <a:cubicBezTo>
                  <a:pt x="5820" y="18877"/>
                  <a:pt x="2725" y="15781"/>
                  <a:pt x="2235" y="11880"/>
                </a:cubicBezTo>
                <a:lnTo>
                  <a:pt x="5400" y="11880"/>
                </a:lnTo>
                <a:lnTo>
                  <a:pt x="5400" y="9720"/>
                </a:lnTo>
                <a:lnTo>
                  <a:pt x="2235" y="9720"/>
                </a:lnTo>
                <a:cubicBezTo>
                  <a:pt x="2725" y="5820"/>
                  <a:pt x="5819" y="2725"/>
                  <a:pt x="9720" y="2233"/>
                </a:cubicBezTo>
                <a:lnTo>
                  <a:pt x="9720" y="5400"/>
                </a:lnTo>
                <a:lnTo>
                  <a:pt x="11880" y="5400"/>
                </a:lnTo>
                <a:lnTo>
                  <a:pt x="11880" y="2233"/>
                </a:lnTo>
                <a:cubicBezTo>
                  <a:pt x="15780" y="2725"/>
                  <a:pt x="18875" y="5819"/>
                  <a:pt x="19365" y="9720"/>
                </a:cubicBezTo>
                <a:lnTo>
                  <a:pt x="16200" y="9720"/>
                </a:lnTo>
                <a:lnTo>
                  <a:pt x="16200" y="11880"/>
                </a:lnTo>
                <a:lnTo>
                  <a:pt x="19365" y="11880"/>
                </a:lnTo>
                <a:cubicBezTo>
                  <a:pt x="18875" y="15780"/>
                  <a:pt x="15780" y="18877"/>
                  <a:pt x="11880" y="19364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5" name="Shape 2105"/>
          <p:cNvSpPr/>
          <p:nvPr/>
        </p:nvSpPr>
        <p:spPr>
          <a:xfrm>
            <a:off x="6783027" y="10799664"/>
            <a:ext cx="559613" cy="74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50"/>
                </a:moveTo>
                <a:lnTo>
                  <a:pt x="21600" y="1350"/>
                </a:lnTo>
                <a:cubicBezTo>
                  <a:pt x="21600" y="605"/>
                  <a:pt x="20795" y="0"/>
                  <a:pt x="19800" y="0"/>
                </a:cubicBezTo>
                <a:cubicBezTo>
                  <a:pt x="18810" y="0"/>
                  <a:pt x="18000" y="605"/>
                  <a:pt x="18000" y="1350"/>
                </a:cubicBezTo>
                <a:lnTo>
                  <a:pt x="18000" y="6750"/>
                </a:lnTo>
                <a:cubicBezTo>
                  <a:pt x="18000" y="6970"/>
                  <a:pt x="17919" y="12150"/>
                  <a:pt x="10800" y="12150"/>
                </a:cubicBezTo>
                <a:cubicBezTo>
                  <a:pt x="3866" y="12150"/>
                  <a:pt x="3607" y="7297"/>
                  <a:pt x="3600" y="6750"/>
                </a:cubicBezTo>
                <a:lnTo>
                  <a:pt x="3600" y="1350"/>
                </a:lnTo>
                <a:cubicBezTo>
                  <a:pt x="3600" y="605"/>
                  <a:pt x="2795" y="0"/>
                  <a:pt x="1800" y="0"/>
                </a:cubicBezTo>
                <a:cubicBezTo>
                  <a:pt x="808" y="0"/>
                  <a:pt x="0" y="605"/>
                  <a:pt x="0" y="1350"/>
                </a:cubicBezTo>
                <a:lnTo>
                  <a:pt x="0" y="6750"/>
                </a:lnTo>
                <a:cubicBezTo>
                  <a:pt x="0" y="9342"/>
                  <a:pt x="1948" y="14066"/>
                  <a:pt x="9000" y="14758"/>
                </a:cubicBezTo>
                <a:lnTo>
                  <a:pt x="9000" y="18900"/>
                </a:lnTo>
                <a:lnTo>
                  <a:pt x="5117" y="18900"/>
                </a:lnTo>
                <a:cubicBezTo>
                  <a:pt x="4125" y="18900"/>
                  <a:pt x="3317" y="19505"/>
                  <a:pt x="3317" y="20250"/>
                </a:cubicBezTo>
                <a:cubicBezTo>
                  <a:pt x="3317" y="20997"/>
                  <a:pt x="4125" y="21600"/>
                  <a:pt x="5117" y="21600"/>
                </a:cubicBezTo>
                <a:lnTo>
                  <a:pt x="16483" y="21600"/>
                </a:lnTo>
                <a:cubicBezTo>
                  <a:pt x="17479" y="21600"/>
                  <a:pt x="18283" y="20997"/>
                  <a:pt x="18283" y="20250"/>
                </a:cubicBezTo>
                <a:cubicBezTo>
                  <a:pt x="18283" y="19505"/>
                  <a:pt x="17479" y="18900"/>
                  <a:pt x="16483" y="18900"/>
                </a:cubicBezTo>
                <a:lnTo>
                  <a:pt x="12600" y="18900"/>
                </a:lnTo>
                <a:lnTo>
                  <a:pt x="12600" y="14758"/>
                </a:lnTo>
                <a:cubicBezTo>
                  <a:pt x="19656" y="14064"/>
                  <a:pt x="21600" y="9341"/>
                  <a:pt x="21600" y="67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6" name="Shape 2106"/>
          <p:cNvSpPr/>
          <p:nvPr/>
        </p:nvSpPr>
        <p:spPr>
          <a:xfrm>
            <a:off x="6932972" y="10475679"/>
            <a:ext cx="267757" cy="701523"/>
          </a:xfrm>
          <a:prstGeom prst="roundRect">
            <a:avLst>
              <a:gd name="adj" fmla="val 29644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7" name="Shape 2107"/>
          <p:cNvSpPr/>
          <p:nvPr/>
        </p:nvSpPr>
        <p:spPr>
          <a:xfrm>
            <a:off x="9061638" y="10582781"/>
            <a:ext cx="856822" cy="85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5" y="13846"/>
                </a:moveTo>
                <a:cubicBezTo>
                  <a:pt x="16802" y="13846"/>
                  <a:pt x="16017" y="14120"/>
                  <a:pt x="15374" y="14570"/>
                </a:cubicBezTo>
                <a:lnTo>
                  <a:pt x="7895" y="10743"/>
                </a:lnTo>
                <a:lnTo>
                  <a:pt x="15289" y="6961"/>
                </a:lnTo>
                <a:cubicBezTo>
                  <a:pt x="15950" y="7451"/>
                  <a:pt x="16763" y="7754"/>
                  <a:pt x="17655" y="7754"/>
                </a:cubicBezTo>
                <a:cubicBezTo>
                  <a:pt x="19835" y="7754"/>
                  <a:pt x="21600" y="6017"/>
                  <a:pt x="21600" y="3876"/>
                </a:cubicBezTo>
                <a:cubicBezTo>
                  <a:pt x="21600" y="1736"/>
                  <a:pt x="19835" y="0"/>
                  <a:pt x="17655" y="0"/>
                </a:cubicBezTo>
                <a:cubicBezTo>
                  <a:pt x="15476" y="0"/>
                  <a:pt x="13711" y="1736"/>
                  <a:pt x="13711" y="3876"/>
                </a:cubicBezTo>
                <a:cubicBezTo>
                  <a:pt x="13711" y="3923"/>
                  <a:pt x="13724" y="3968"/>
                  <a:pt x="13726" y="4013"/>
                </a:cubicBezTo>
                <a:lnTo>
                  <a:pt x="6310" y="7809"/>
                </a:lnTo>
                <a:cubicBezTo>
                  <a:pt x="5650" y="7317"/>
                  <a:pt x="4837" y="7014"/>
                  <a:pt x="3945" y="7014"/>
                </a:cubicBezTo>
                <a:cubicBezTo>
                  <a:pt x="1765" y="7014"/>
                  <a:pt x="0" y="8752"/>
                  <a:pt x="0" y="10892"/>
                </a:cubicBezTo>
                <a:cubicBezTo>
                  <a:pt x="0" y="13034"/>
                  <a:pt x="1765" y="14770"/>
                  <a:pt x="3945" y="14770"/>
                </a:cubicBezTo>
                <a:cubicBezTo>
                  <a:pt x="4941" y="14770"/>
                  <a:pt x="5840" y="14395"/>
                  <a:pt x="6534" y="13794"/>
                </a:cubicBezTo>
                <a:lnTo>
                  <a:pt x="13736" y="17479"/>
                </a:lnTo>
                <a:cubicBezTo>
                  <a:pt x="13730" y="17560"/>
                  <a:pt x="13711" y="17640"/>
                  <a:pt x="13711" y="17724"/>
                </a:cubicBezTo>
                <a:cubicBezTo>
                  <a:pt x="13710" y="19864"/>
                  <a:pt x="15476" y="21600"/>
                  <a:pt x="17655" y="21600"/>
                </a:cubicBezTo>
                <a:cubicBezTo>
                  <a:pt x="19835" y="21600"/>
                  <a:pt x="21600" y="19864"/>
                  <a:pt x="21600" y="17724"/>
                </a:cubicBezTo>
                <a:cubicBezTo>
                  <a:pt x="21598" y="15582"/>
                  <a:pt x="19835" y="13846"/>
                  <a:pt x="17655" y="13846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8" name="Shape 2108"/>
          <p:cNvSpPr/>
          <p:nvPr/>
        </p:nvSpPr>
        <p:spPr>
          <a:xfrm>
            <a:off x="11391121" y="10767534"/>
            <a:ext cx="582319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3926"/>
                  <a:pt x="0" y="8756"/>
                </a:cubicBezTo>
                <a:lnTo>
                  <a:pt x="0" y="12844"/>
                </a:lnTo>
                <a:cubicBezTo>
                  <a:pt x="0" y="17670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670"/>
                  <a:pt x="21600" y="12844"/>
                </a:cubicBezTo>
                <a:lnTo>
                  <a:pt x="21600" y="8756"/>
                </a:lnTo>
                <a:cubicBezTo>
                  <a:pt x="21600" y="3926"/>
                  <a:pt x="18571" y="0"/>
                  <a:pt x="14850" y="0"/>
                </a:cubicBezTo>
                <a:moveTo>
                  <a:pt x="14850" y="5254"/>
                </a:moveTo>
                <a:cubicBezTo>
                  <a:pt x="16335" y="5254"/>
                  <a:pt x="17550" y="6830"/>
                  <a:pt x="17550" y="8756"/>
                </a:cubicBezTo>
                <a:lnTo>
                  <a:pt x="17550" y="12844"/>
                </a:lnTo>
                <a:cubicBezTo>
                  <a:pt x="17550" y="14770"/>
                  <a:pt x="16335" y="16346"/>
                  <a:pt x="14850" y="16346"/>
                </a:cubicBezTo>
                <a:lnTo>
                  <a:pt x="6750" y="16346"/>
                </a:lnTo>
                <a:cubicBezTo>
                  <a:pt x="5265" y="16346"/>
                  <a:pt x="4050" y="14770"/>
                  <a:pt x="4050" y="12844"/>
                </a:cubicBezTo>
                <a:lnTo>
                  <a:pt x="4050" y="8756"/>
                </a:lnTo>
                <a:cubicBezTo>
                  <a:pt x="4050" y="6830"/>
                  <a:pt x="5265" y="5254"/>
                  <a:pt x="6750" y="5254"/>
                </a:cubicBezTo>
                <a:lnTo>
                  <a:pt x="14850" y="5254"/>
                </a:ln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09" name="Shape 2109"/>
          <p:cNvSpPr/>
          <p:nvPr/>
        </p:nvSpPr>
        <p:spPr>
          <a:xfrm>
            <a:off x="12021741" y="10767534"/>
            <a:ext cx="582319" cy="436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4036"/>
                  <a:pt x="0" y="9000"/>
                </a:cubicBezTo>
                <a:lnTo>
                  <a:pt x="0" y="12600"/>
                </a:lnTo>
                <a:cubicBezTo>
                  <a:pt x="0" y="17561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561"/>
                  <a:pt x="21600" y="12600"/>
                </a:cubicBezTo>
                <a:lnTo>
                  <a:pt x="21600" y="9000"/>
                </a:lnTo>
                <a:cubicBezTo>
                  <a:pt x="21600" y="4036"/>
                  <a:pt x="18571" y="0"/>
                  <a:pt x="14850" y="0"/>
                </a:cubicBezTo>
                <a:moveTo>
                  <a:pt x="14850" y="5400"/>
                </a:moveTo>
                <a:cubicBezTo>
                  <a:pt x="16335" y="5400"/>
                  <a:pt x="17550" y="7020"/>
                  <a:pt x="17550" y="9000"/>
                </a:cubicBezTo>
                <a:lnTo>
                  <a:pt x="17550" y="12600"/>
                </a:lnTo>
                <a:cubicBezTo>
                  <a:pt x="17550" y="14580"/>
                  <a:pt x="16335" y="16200"/>
                  <a:pt x="14850" y="16200"/>
                </a:cubicBezTo>
                <a:lnTo>
                  <a:pt x="6750" y="16200"/>
                </a:lnTo>
                <a:cubicBezTo>
                  <a:pt x="5265" y="16200"/>
                  <a:pt x="4050" y="14580"/>
                  <a:pt x="4050" y="12600"/>
                </a:cubicBezTo>
                <a:lnTo>
                  <a:pt x="4050" y="9000"/>
                </a:lnTo>
                <a:cubicBezTo>
                  <a:pt x="4050" y="7020"/>
                  <a:pt x="5265" y="5400"/>
                  <a:pt x="6750" y="5400"/>
                </a:cubicBezTo>
                <a:lnTo>
                  <a:pt x="14850" y="5400"/>
                </a:ln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0" name="Shape 2110"/>
          <p:cNvSpPr/>
          <p:nvPr/>
        </p:nvSpPr>
        <p:spPr>
          <a:xfrm>
            <a:off x="11750709" y="10901412"/>
            <a:ext cx="509865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16740"/>
                  <a:pt x="0" y="10800"/>
                </a:cubicBezTo>
                <a:cubicBezTo>
                  <a:pt x="0" y="4860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4860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1" name="Shape 2111"/>
          <p:cNvSpPr/>
          <p:nvPr/>
        </p:nvSpPr>
        <p:spPr>
          <a:xfrm>
            <a:off x="1117295" y="12971171"/>
            <a:ext cx="1073705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75" y="0"/>
                </a:moveTo>
                <a:lnTo>
                  <a:pt x="12622" y="4388"/>
                </a:lnTo>
                <a:lnTo>
                  <a:pt x="8610" y="8391"/>
                </a:lnTo>
                <a:lnTo>
                  <a:pt x="6887" y="6669"/>
                </a:lnTo>
                <a:lnTo>
                  <a:pt x="2875" y="8004"/>
                </a:lnTo>
                <a:lnTo>
                  <a:pt x="6887" y="12003"/>
                </a:lnTo>
                <a:lnTo>
                  <a:pt x="0" y="21600"/>
                </a:lnTo>
                <a:lnTo>
                  <a:pt x="9563" y="14674"/>
                </a:lnTo>
                <a:lnTo>
                  <a:pt x="7460" y="12576"/>
                </a:lnTo>
                <a:lnTo>
                  <a:pt x="13575" y="18674"/>
                </a:lnTo>
                <a:lnTo>
                  <a:pt x="14912" y="14674"/>
                </a:lnTo>
                <a:lnTo>
                  <a:pt x="13189" y="12952"/>
                </a:lnTo>
                <a:lnTo>
                  <a:pt x="17202" y="8951"/>
                </a:lnTo>
                <a:lnTo>
                  <a:pt x="21600" y="8004"/>
                </a:lnTo>
                <a:lnTo>
                  <a:pt x="1357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2" name="Shape 2112"/>
          <p:cNvSpPr/>
          <p:nvPr/>
        </p:nvSpPr>
        <p:spPr>
          <a:xfrm>
            <a:off x="3776112" y="13032765"/>
            <a:ext cx="867507" cy="848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8" h="21232" extrusionOk="0">
                <a:moveTo>
                  <a:pt x="11344" y="13629"/>
                </a:moveTo>
                <a:lnTo>
                  <a:pt x="9374" y="13629"/>
                </a:lnTo>
                <a:lnTo>
                  <a:pt x="9374" y="7548"/>
                </a:lnTo>
                <a:lnTo>
                  <a:pt x="11344" y="7548"/>
                </a:lnTo>
                <a:lnTo>
                  <a:pt x="11344" y="13629"/>
                </a:lnTo>
                <a:close/>
                <a:moveTo>
                  <a:pt x="11344" y="17267"/>
                </a:moveTo>
                <a:lnTo>
                  <a:pt x="9374" y="17267"/>
                </a:lnTo>
                <a:lnTo>
                  <a:pt x="9374" y="15149"/>
                </a:lnTo>
                <a:lnTo>
                  <a:pt x="11344" y="15149"/>
                </a:lnTo>
                <a:lnTo>
                  <a:pt x="11344" y="17267"/>
                </a:lnTo>
                <a:close/>
                <a:moveTo>
                  <a:pt x="20416" y="18445"/>
                </a:moveTo>
                <a:lnTo>
                  <a:pt x="17415" y="12396"/>
                </a:lnTo>
                <a:cubicBezTo>
                  <a:pt x="16672" y="10923"/>
                  <a:pt x="15455" y="8515"/>
                  <a:pt x="14712" y="7043"/>
                </a:cubicBezTo>
                <a:lnTo>
                  <a:pt x="11711" y="1105"/>
                </a:lnTo>
                <a:cubicBezTo>
                  <a:pt x="10968" y="-368"/>
                  <a:pt x="9750" y="-368"/>
                  <a:pt x="9007" y="1105"/>
                </a:cubicBezTo>
                <a:lnTo>
                  <a:pt x="6008" y="7071"/>
                </a:lnTo>
                <a:cubicBezTo>
                  <a:pt x="5263" y="8544"/>
                  <a:pt x="4047" y="10981"/>
                  <a:pt x="3303" y="12451"/>
                </a:cubicBezTo>
                <a:lnTo>
                  <a:pt x="302" y="18447"/>
                </a:lnTo>
                <a:cubicBezTo>
                  <a:pt x="-441" y="19922"/>
                  <a:pt x="234" y="21232"/>
                  <a:pt x="1802" y="21232"/>
                </a:cubicBezTo>
                <a:lnTo>
                  <a:pt x="7507" y="21232"/>
                </a:lnTo>
                <a:lnTo>
                  <a:pt x="13211" y="21232"/>
                </a:lnTo>
                <a:lnTo>
                  <a:pt x="18916" y="21232"/>
                </a:lnTo>
                <a:cubicBezTo>
                  <a:pt x="20484" y="21230"/>
                  <a:pt x="21159" y="19920"/>
                  <a:pt x="20416" y="18445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3" name="Shape 2113"/>
          <p:cNvSpPr/>
          <p:nvPr/>
        </p:nvSpPr>
        <p:spPr>
          <a:xfrm>
            <a:off x="6847289" y="13019368"/>
            <a:ext cx="548903" cy="10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785"/>
                </a:moveTo>
                <a:cubicBezTo>
                  <a:pt x="21600" y="17796"/>
                  <a:pt x="19343" y="21600"/>
                  <a:pt x="10800" y="21600"/>
                </a:cubicBezTo>
                <a:cubicBezTo>
                  <a:pt x="2262" y="21600"/>
                  <a:pt x="0" y="17795"/>
                  <a:pt x="0" y="15785"/>
                </a:cubicBezTo>
                <a:lnTo>
                  <a:pt x="0" y="4154"/>
                </a:lnTo>
                <a:cubicBezTo>
                  <a:pt x="0" y="4049"/>
                  <a:pt x="28" y="3100"/>
                  <a:pt x="937" y="2121"/>
                </a:cubicBezTo>
                <a:cubicBezTo>
                  <a:pt x="2205" y="753"/>
                  <a:pt x="4613" y="0"/>
                  <a:pt x="7714" y="0"/>
                </a:cubicBezTo>
                <a:cubicBezTo>
                  <a:pt x="10819" y="0"/>
                  <a:pt x="13228" y="753"/>
                  <a:pt x="14495" y="2120"/>
                </a:cubicBezTo>
                <a:cubicBezTo>
                  <a:pt x="15402" y="3098"/>
                  <a:pt x="15429" y="4047"/>
                  <a:pt x="15429" y="4153"/>
                </a:cubicBezTo>
                <a:lnTo>
                  <a:pt x="15429" y="4153"/>
                </a:lnTo>
                <a:lnTo>
                  <a:pt x="15429" y="14953"/>
                </a:lnTo>
                <a:cubicBezTo>
                  <a:pt x="15429" y="15956"/>
                  <a:pt x="14199" y="17445"/>
                  <a:pt x="10800" y="17445"/>
                </a:cubicBezTo>
                <a:cubicBezTo>
                  <a:pt x="7407" y="17445"/>
                  <a:pt x="6171" y="15956"/>
                  <a:pt x="6171" y="14953"/>
                </a:cubicBezTo>
                <a:lnTo>
                  <a:pt x="6171" y="5563"/>
                </a:lnTo>
                <a:cubicBezTo>
                  <a:pt x="6171" y="5104"/>
                  <a:pt x="6864" y="4732"/>
                  <a:pt x="7714" y="4732"/>
                </a:cubicBezTo>
                <a:cubicBezTo>
                  <a:pt x="8567" y="4732"/>
                  <a:pt x="9257" y="5104"/>
                  <a:pt x="9257" y="5563"/>
                </a:cubicBezTo>
                <a:lnTo>
                  <a:pt x="9257" y="14953"/>
                </a:lnTo>
                <a:cubicBezTo>
                  <a:pt x="9276" y="15326"/>
                  <a:pt x="9558" y="15784"/>
                  <a:pt x="10800" y="15784"/>
                </a:cubicBezTo>
                <a:cubicBezTo>
                  <a:pt x="12047" y="15784"/>
                  <a:pt x="12327" y="15327"/>
                  <a:pt x="12343" y="14944"/>
                </a:cubicBezTo>
                <a:lnTo>
                  <a:pt x="12343" y="4154"/>
                </a:lnTo>
                <a:cubicBezTo>
                  <a:pt x="12337" y="3742"/>
                  <a:pt x="12071" y="1662"/>
                  <a:pt x="7714" y="1662"/>
                </a:cubicBezTo>
                <a:cubicBezTo>
                  <a:pt x="5761" y="1662"/>
                  <a:pt x="4448" y="2055"/>
                  <a:pt x="3695" y="2864"/>
                </a:cubicBezTo>
                <a:cubicBezTo>
                  <a:pt x="3112" y="3492"/>
                  <a:pt x="3086" y="4148"/>
                  <a:pt x="3086" y="4154"/>
                </a:cubicBezTo>
                <a:lnTo>
                  <a:pt x="3086" y="15785"/>
                </a:lnTo>
                <a:cubicBezTo>
                  <a:pt x="3092" y="16207"/>
                  <a:pt x="3360" y="19938"/>
                  <a:pt x="10800" y="19938"/>
                </a:cubicBezTo>
                <a:cubicBezTo>
                  <a:pt x="18429" y="19938"/>
                  <a:pt x="18514" y="15954"/>
                  <a:pt x="18514" y="15785"/>
                </a:cubicBezTo>
                <a:lnTo>
                  <a:pt x="18514" y="5237"/>
                </a:lnTo>
                <a:cubicBezTo>
                  <a:pt x="18514" y="4778"/>
                  <a:pt x="19207" y="4406"/>
                  <a:pt x="20057" y="4406"/>
                </a:cubicBezTo>
                <a:cubicBezTo>
                  <a:pt x="20909" y="4406"/>
                  <a:pt x="21600" y="4778"/>
                  <a:pt x="21600" y="5237"/>
                </a:cubicBezTo>
                <a:lnTo>
                  <a:pt x="21600" y="1578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4" name="Shape 2114"/>
          <p:cNvSpPr/>
          <p:nvPr/>
        </p:nvSpPr>
        <p:spPr>
          <a:xfrm>
            <a:off x="9241035" y="13008658"/>
            <a:ext cx="1017476" cy="1017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799"/>
                </a:cubicBezTo>
                <a:cubicBezTo>
                  <a:pt x="21600" y="4835"/>
                  <a:pt x="16764" y="0"/>
                  <a:pt x="10800" y="0"/>
                </a:cubicBezTo>
                <a:close/>
                <a:moveTo>
                  <a:pt x="10800" y="19108"/>
                </a:moveTo>
                <a:cubicBezTo>
                  <a:pt x="6219" y="19108"/>
                  <a:pt x="2492" y="15381"/>
                  <a:pt x="2492" y="10799"/>
                </a:cubicBezTo>
                <a:cubicBezTo>
                  <a:pt x="2492" y="6220"/>
                  <a:pt x="6219" y="2492"/>
                  <a:pt x="10800" y="2492"/>
                </a:cubicBezTo>
                <a:cubicBezTo>
                  <a:pt x="15381" y="2492"/>
                  <a:pt x="19108" y="6220"/>
                  <a:pt x="19108" y="10799"/>
                </a:cubicBezTo>
                <a:cubicBezTo>
                  <a:pt x="19108" y="15381"/>
                  <a:pt x="15381" y="19108"/>
                  <a:pt x="10800" y="1910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5" name="Shape 2115"/>
          <p:cNvSpPr/>
          <p:nvPr/>
        </p:nvSpPr>
        <p:spPr>
          <a:xfrm rot="16200000">
            <a:off x="9523518" y="13320594"/>
            <a:ext cx="444477" cy="44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852" y="14850"/>
                </a:lnTo>
                <a:lnTo>
                  <a:pt x="21600" y="0"/>
                </a:lnTo>
                <a:lnTo>
                  <a:pt x="6752" y="6750"/>
                </a:lnTo>
                <a:lnTo>
                  <a:pt x="0" y="21600"/>
                </a:lnTo>
                <a:close/>
                <a:moveTo>
                  <a:pt x="13498" y="13500"/>
                </a:moveTo>
                <a:lnTo>
                  <a:pt x="2697" y="18900"/>
                </a:lnTo>
                <a:lnTo>
                  <a:pt x="8098" y="8096"/>
                </a:lnTo>
                <a:lnTo>
                  <a:pt x="13498" y="135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6" name="Shape 2116"/>
          <p:cNvSpPr/>
          <p:nvPr/>
        </p:nvSpPr>
        <p:spPr>
          <a:xfrm>
            <a:off x="12119419" y="13003303"/>
            <a:ext cx="61585" cy="15530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7" name="Shape 2117"/>
          <p:cNvSpPr/>
          <p:nvPr/>
        </p:nvSpPr>
        <p:spPr>
          <a:xfrm>
            <a:off x="11460738" y="13097017"/>
            <a:ext cx="1041575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0"/>
                </a:moveTo>
                <a:lnTo>
                  <a:pt x="15174" y="0"/>
                </a:lnTo>
                <a:lnTo>
                  <a:pt x="15174" y="14400"/>
                </a:lnTo>
                <a:lnTo>
                  <a:pt x="13296" y="14400"/>
                </a:lnTo>
                <a:lnTo>
                  <a:pt x="13296" y="0"/>
                </a:lnTo>
                <a:lnTo>
                  <a:pt x="7872" y="0"/>
                </a:lnTo>
                <a:lnTo>
                  <a:pt x="7872" y="14400"/>
                </a:lnTo>
                <a:lnTo>
                  <a:pt x="5993" y="14400"/>
                </a:lnTo>
                <a:lnTo>
                  <a:pt x="5993" y="0"/>
                </a:lnTo>
                <a:lnTo>
                  <a:pt x="939" y="0"/>
                </a:lnTo>
                <a:cubicBezTo>
                  <a:pt x="421" y="0"/>
                  <a:pt x="0" y="3233"/>
                  <a:pt x="0" y="72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3233"/>
                  <a:pt x="21180" y="0"/>
                  <a:pt x="20661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8" name="Shape 2118"/>
          <p:cNvSpPr/>
          <p:nvPr/>
        </p:nvSpPr>
        <p:spPr>
          <a:xfrm>
            <a:off x="11460738" y="13257671"/>
            <a:ext cx="1041575" cy="816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00"/>
                </a:moveTo>
                <a:cubicBezTo>
                  <a:pt x="0" y="21064"/>
                  <a:pt x="421" y="21600"/>
                  <a:pt x="939" y="21600"/>
                </a:cubicBezTo>
                <a:lnTo>
                  <a:pt x="20661" y="21600"/>
                </a:lnTo>
                <a:cubicBezTo>
                  <a:pt x="21180" y="21600"/>
                  <a:pt x="21600" y="21064"/>
                  <a:pt x="21600" y="20400"/>
                </a:cubicBezTo>
                <a:lnTo>
                  <a:pt x="21600" y="0"/>
                </a:lnTo>
                <a:lnTo>
                  <a:pt x="0" y="0"/>
                </a:lnTo>
                <a:lnTo>
                  <a:pt x="0" y="20400"/>
                </a:lnTo>
                <a:close/>
                <a:moveTo>
                  <a:pt x="15965" y="2400"/>
                </a:moveTo>
                <a:lnTo>
                  <a:pt x="19722" y="2400"/>
                </a:lnTo>
                <a:lnTo>
                  <a:pt x="19722" y="7200"/>
                </a:lnTo>
                <a:lnTo>
                  <a:pt x="15965" y="7200"/>
                </a:lnTo>
                <a:lnTo>
                  <a:pt x="15965" y="2400"/>
                </a:lnTo>
                <a:close/>
                <a:moveTo>
                  <a:pt x="15965" y="8400"/>
                </a:moveTo>
                <a:lnTo>
                  <a:pt x="19722" y="8400"/>
                </a:lnTo>
                <a:lnTo>
                  <a:pt x="19722" y="13200"/>
                </a:lnTo>
                <a:lnTo>
                  <a:pt x="15965" y="13200"/>
                </a:lnTo>
                <a:lnTo>
                  <a:pt x="15965" y="8400"/>
                </a:lnTo>
                <a:close/>
                <a:moveTo>
                  <a:pt x="15965" y="14400"/>
                </a:moveTo>
                <a:lnTo>
                  <a:pt x="19722" y="14400"/>
                </a:lnTo>
                <a:lnTo>
                  <a:pt x="19722" y="19200"/>
                </a:lnTo>
                <a:lnTo>
                  <a:pt x="15965" y="19200"/>
                </a:lnTo>
                <a:lnTo>
                  <a:pt x="15965" y="14400"/>
                </a:lnTo>
                <a:close/>
                <a:moveTo>
                  <a:pt x="11270" y="2400"/>
                </a:moveTo>
                <a:lnTo>
                  <a:pt x="15026" y="2400"/>
                </a:lnTo>
                <a:lnTo>
                  <a:pt x="15026" y="7200"/>
                </a:lnTo>
                <a:lnTo>
                  <a:pt x="11270" y="7200"/>
                </a:lnTo>
                <a:lnTo>
                  <a:pt x="11270" y="2400"/>
                </a:lnTo>
                <a:close/>
                <a:moveTo>
                  <a:pt x="11270" y="8400"/>
                </a:moveTo>
                <a:lnTo>
                  <a:pt x="15026" y="8400"/>
                </a:lnTo>
                <a:lnTo>
                  <a:pt x="15026" y="13200"/>
                </a:lnTo>
                <a:lnTo>
                  <a:pt x="11270" y="13200"/>
                </a:lnTo>
                <a:lnTo>
                  <a:pt x="11270" y="8400"/>
                </a:lnTo>
                <a:close/>
                <a:moveTo>
                  <a:pt x="11270" y="14400"/>
                </a:moveTo>
                <a:lnTo>
                  <a:pt x="15026" y="14400"/>
                </a:lnTo>
                <a:lnTo>
                  <a:pt x="15026" y="19200"/>
                </a:lnTo>
                <a:lnTo>
                  <a:pt x="11270" y="19200"/>
                </a:lnTo>
                <a:lnTo>
                  <a:pt x="11270" y="14400"/>
                </a:lnTo>
                <a:close/>
                <a:moveTo>
                  <a:pt x="6574" y="2400"/>
                </a:moveTo>
                <a:lnTo>
                  <a:pt x="10330" y="2400"/>
                </a:lnTo>
                <a:lnTo>
                  <a:pt x="10330" y="7200"/>
                </a:lnTo>
                <a:lnTo>
                  <a:pt x="6574" y="7200"/>
                </a:lnTo>
                <a:lnTo>
                  <a:pt x="6574" y="2400"/>
                </a:lnTo>
                <a:close/>
                <a:moveTo>
                  <a:pt x="6574" y="8400"/>
                </a:moveTo>
                <a:lnTo>
                  <a:pt x="10330" y="8400"/>
                </a:lnTo>
                <a:lnTo>
                  <a:pt x="10330" y="13200"/>
                </a:lnTo>
                <a:lnTo>
                  <a:pt x="6574" y="13200"/>
                </a:lnTo>
                <a:lnTo>
                  <a:pt x="6574" y="8400"/>
                </a:lnTo>
                <a:close/>
                <a:moveTo>
                  <a:pt x="6574" y="14400"/>
                </a:moveTo>
                <a:lnTo>
                  <a:pt x="10330" y="14400"/>
                </a:lnTo>
                <a:lnTo>
                  <a:pt x="10330" y="19200"/>
                </a:lnTo>
                <a:lnTo>
                  <a:pt x="6574" y="19200"/>
                </a:lnTo>
                <a:lnTo>
                  <a:pt x="6574" y="14400"/>
                </a:lnTo>
                <a:close/>
                <a:moveTo>
                  <a:pt x="1878" y="2400"/>
                </a:moveTo>
                <a:lnTo>
                  <a:pt x="5635" y="2400"/>
                </a:lnTo>
                <a:lnTo>
                  <a:pt x="5635" y="7200"/>
                </a:lnTo>
                <a:lnTo>
                  <a:pt x="1878" y="7200"/>
                </a:lnTo>
                <a:lnTo>
                  <a:pt x="1878" y="2400"/>
                </a:lnTo>
                <a:close/>
                <a:moveTo>
                  <a:pt x="1878" y="8400"/>
                </a:moveTo>
                <a:lnTo>
                  <a:pt x="5635" y="8400"/>
                </a:lnTo>
                <a:lnTo>
                  <a:pt x="5635" y="13200"/>
                </a:lnTo>
                <a:lnTo>
                  <a:pt x="1878" y="13200"/>
                </a:lnTo>
                <a:lnTo>
                  <a:pt x="1878" y="8400"/>
                </a:lnTo>
                <a:close/>
                <a:moveTo>
                  <a:pt x="1878" y="14400"/>
                </a:moveTo>
                <a:lnTo>
                  <a:pt x="5635" y="14400"/>
                </a:lnTo>
                <a:lnTo>
                  <a:pt x="5635" y="19200"/>
                </a:lnTo>
                <a:lnTo>
                  <a:pt x="1878" y="19200"/>
                </a:lnTo>
                <a:lnTo>
                  <a:pt x="1878" y="144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19" name="Shape 2119"/>
          <p:cNvSpPr/>
          <p:nvPr/>
        </p:nvSpPr>
        <p:spPr>
          <a:xfrm>
            <a:off x="11763303" y="13003303"/>
            <a:ext cx="64263" cy="15530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0" name="Shape 2120"/>
          <p:cNvSpPr/>
          <p:nvPr/>
        </p:nvSpPr>
        <p:spPr>
          <a:xfrm>
            <a:off x="1117290" y="15691580"/>
            <a:ext cx="958575" cy="958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8" h="19754" extrusionOk="0">
                <a:moveTo>
                  <a:pt x="765" y="0"/>
                </a:moveTo>
                <a:cubicBezTo>
                  <a:pt x="-34" y="992"/>
                  <a:pt x="-1802" y="5716"/>
                  <a:pt x="5777" y="13449"/>
                </a:cubicBezTo>
                <a:cubicBezTo>
                  <a:pt x="13762" y="21600"/>
                  <a:pt x="18913" y="19855"/>
                  <a:pt x="19798" y="18938"/>
                </a:cubicBezTo>
                <a:lnTo>
                  <a:pt x="14461" y="13621"/>
                </a:lnTo>
                <a:cubicBezTo>
                  <a:pt x="13714" y="14363"/>
                  <a:pt x="12754" y="13703"/>
                  <a:pt x="10909" y="12206"/>
                </a:cubicBezTo>
                <a:cubicBezTo>
                  <a:pt x="9691" y="11216"/>
                  <a:pt x="8287" y="9885"/>
                  <a:pt x="7069" y="8381"/>
                </a:cubicBezTo>
                <a:cubicBezTo>
                  <a:pt x="6214" y="7329"/>
                  <a:pt x="5459" y="6223"/>
                  <a:pt x="6239" y="5445"/>
                </a:cubicBezTo>
                <a:lnTo>
                  <a:pt x="76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1" name="Shape 2121"/>
          <p:cNvSpPr/>
          <p:nvPr/>
        </p:nvSpPr>
        <p:spPr>
          <a:xfrm>
            <a:off x="1842915" y="16251189"/>
            <a:ext cx="345408" cy="342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1" h="21345" extrusionOk="0">
                <a:moveTo>
                  <a:pt x="20563" y="16809"/>
                </a:moveTo>
                <a:cubicBezTo>
                  <a:pt x="21600" y="15765"/>
                  <a:pt x="21496" y="14185"/>
                  <a:pt x="20552" y="13233"/>
                </a:cubicBezTo>
                <a:lnTo>
                  <a:pt x="20552" y="13216"/>
                </a:lnTo>
                <a:cubicBezTo>
                  <a:pt x="20552" y="13216"/>
                  <a:pt x="8077" y="739"/>
                  <a:pt x="8071" y="733"/>
                </a:cubicBezTo>
                <a:cubicBezTo>
                  <a:pt x="7084" y="-255"/>
                  <a:pt x="5501" y="-236"/>
                  <a:pt x="4522" y="739"/>
                </a:cubicBezTo>
                <a:lnTo>
                  <a:pt x="0" y="5281"/>
                </a:lnTo>
                <a:lnTo>
                  <a:pt x="16030" y="21345"/>
                </a:lnTo>
                <a:cubicBezTo>
                  <a:pt x="16030" y="21345"/>
                  <a:pt x="20558" y="16817"/>
                  <a:pt x="20552" y="16814"/>
                </a:cubicBezTo>
                <a:lnTo>
                  <a:pt x="20563" y="1680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2" name="Shape 2122"/>
          <p:cNvSpPr/>
          <p:nvPr/>
        </p:nvSpPr>
        <p:spPr>
          <a:xfrm>
            <a:off x="1170846" y="15579123"/>
            <a:ext cx="348088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346" extrusionOk="0">
                <a:moveTo>
                  <a:pt x="20580" y="16884"/>
                </a:moveTo>
                <a:cubicBezTo>
                  <a:pt x="21600" y="15858"/>
                  <a:pt x="21506" y="14304"/>
                  <a:pt x="20580" y="13373"/>
                </a:cubicBezTo>
                <a:lnTo>
                  <a:pt x="20580" y="13356"/>
                </a:lnTo>
                <a:cubicBezTo>
                  <a:pt x="20580" y="13356"/>
                  <a:pt x="7949" y="729"/>
                  <a:pt x="7943" y="723"/>
                </a:cubicBezTo>
                <a:cubicBezTo>
                  <a:pt x="6969" y="-254"/>
                  <a:pt x="5414" y="-230"/>
                  <a:pt x="4453" y="729"/>
                </a:cubicBezTo>
                <a:lnTo>
                  <a:pt x="0" y="5196"/>
                </a:lnTo>
                <a:lnTo>
                  <a:pt x="16129" y="21346"/>
                </a:lnTo>
                <a:cubicBezTo>
                  <a:pt x="16129" y="21346"/>
                  <a:pt x="20582" y="16898"/>
                  <a:pt x="20582" y="16892"/>
                </a:cubicBezTo>
                <a:lnTo>
                  <a:pt x="20582" y="1688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3" name="Shape 2123"/>
          <p:cNvSpPr/>
          <p:nvPr/>
        </p:nvSpPr>
        <p:spPr>
          <a:xfrm>
            <a:off x="3588689" y="15691580"/>
            <a:ext cx="1068351" cy="776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4" name="Shape 2124"/>
          <p:cNvSpPr/>
          <p:nvPr/>
        </p:nvSpPr>
        <p:spPr>
          <a:xfrm>
            <a:off x="8804603" y="15597883"/>
            <a:ext cx="1022850" cy="8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4" h="17892" extrusionOk="0">
                <a:moveTo>
                  <a:pt x="10548" y="1"/>
                </a:moveTo>
                <a:cubicBezTo>
                  <a:pt x="4289" y="85"/>
                  <a:pt x="-1071" y="3753"/>
                  <a:pt x="184" y="10571"/>
                </a:cubicBezTo>
                <a:cubicBezTo>
                  <a:pt x="864" y="14265"/>
                  <a:pt x="2711" y="12070"/>
                  <a:pt x="3490" y="10097"/>
                </a:cubicBezTo>
                <a:cubicBezTo>
                  <a:pt x="4258" y="8140"/>
                  <a:pt x="4980" y="10308"/>
                  <a:pt x="4732" y="12730"/>
                </a:cubicBezTo>
                <a:cubicBezTo>
                  <a:pt x="3830" y="21516"/>
                  <a:pt x="11852" y="17266"/>
                  <a:pt x="15599" y="13309"/>
                </a:cubicBezTo>
                <a:cubicBezTo>
                  <a:pt x="20529" y="8100"/>
                  <a:pt x="16808" y="-84"/>
                  <a:pt x="10548" y="1"/>
                </a:cubicBezTo>
                <a:close/>
                <a:moveTo>
                  <a:pt x="3412" y="7617"/>
                </a:moveTo>
                <a:cubicBezTo>
                  <a:pt x="2526" y="7149"/>
                  <a:pt x="2105" y="6038"/>
                  <a:pt x="2472" y="5138"/>
                </a:cubicBezTo>
                <a:cubicBezTo>
                  <a:pt x="2838" y="4238"/>
                  <a:pt x="3853" y="3888"/>
                  <a:pt x="4737" y="4357"/>
                </a:cubicBezTo>
                <a:cubicBezTo>
                  <a:pt x="5624" y="4826"/>
                  <a:pt x="6043" y="5936"/>
                  <a:pt x="5678" y="6836"/>
                </a:cubicBezTo>
                <a:cubicBezTo>
                  <a:pt x="5311" y="7736"/>
                  <a:pt x="4296" y="8088"/>
                  <a:pt x="3412" y="7617"/>
                </a:cubicBezTo>
                <a:close/>
                <a:moveTo>
                  <a:pt x="9639" y="14538"/>
                </a:moveTo>
                <a:cubicBezTo>
                  <a:pt x="8657" y="15023"/>
                  <a:pt x="8301" y="14690"/>
                  <a:pt x="7962" y="13795"/>
                </a:cubicBezTo>
                <a:cubicBezTo>
                  <a:pt x="7623" y="12900"/>
                  <a:pt x="8142" y="11782"/>
                  <a:pt x="9123" y="11297"/>
                </a:cubicBezTo>
                <a:cubicBezTo>
                  <a:pt x="10102" y="10815"/>
                  <a:pt x="10459" y="11147"/>
                  <a:pt x="10799" y="12042"/>
                </a:cubicBezTo>
                <a:cubicBezTo>
                  <a:pt x="11140" y="12936"/>
                  <a:pt x="10619" y="14054"/>
                  <a:pt x="9639" y="14538"/>
                </a:cubicBezTo>
                <a:close/>
                <a:moveTo>
                  <a:pt x="8107" y="5137"/>
                </a:moveTo>
                <a:cubicBezTo>
                  <a:pt x="7450" y="5137"/>
                  <a:pt x="6917" y="4528"/>
                  <a:pt x="6917" y="3778"/>
                </a:cubicBezTo>
                <a:cubicBezTo>
                  <a:pt x="6917" y="3028"/>
                  <a:pt x="7450" y="2420"/>
                  <a:pt x="8107" y="2420"/>
                </a:cubicBezTo>
                <a:cubicBezTo>
                  <a:pt x="8765" y="2420"/>
                  <a:pt x="9298" y="3028"/>
                  <a:pt x="9298" y="3778"/>
                </a:cubicBezTo>
                <a:cubicBezTo>
                  <a:pt x="9298" y="4528"/>
                  <a:pt x="8765" y="5137"/>
                  <a:pt x="8107" y="5137"/>
                </a:cubicBezTo>
                <a:close/>
                <a:moveTo>
                  <a:pt x="13369" y="5561"/>
                </a:moveTo>
                <a:cubicBezTo>
                  <a:pt x="12708" y="5859"/>
                  <a:pt x="11917" y="5364"/>
                  <a:pt x="11604" y="4458"/>
                </a:cubicBezTo>
                <a:cubicBezTo>
                  <a:pt x="11290" y="3550"/>
                  <a:pt x="11573" y="2573"/>
                  <a:pt x="12234" y="2275"/>
                </a:cubicBezTo>
                <a:cubicBezTo>
                  <a:pt x="12895" y="1977"/>
                  <a:pt x="13686" y="2472"/>
                  <a:pt x="13999" y="3377"/>
                </a:cubicBezTo>
                <a:cubicBezTo>
                  <a:pt x="14314" y="4285"/>
                  <a:pt x="14030" y="5261"/>
                  <a:pt x="13369" y="556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5" name="Shape 2125"/>
          <p:cNvSpPr/>
          <p:nvPr/>
        </p:nvSpPr>
        <p:spPr>
          <a:xfrm flipH="1">
            <a:off x="11383088" y="15589832"/>
            <a:ext cx="1121902" cy="977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39" y="11912"/>
                </a:moveTo>
                <a:lnTo>
                  <a:pt x="18773" y="11912"/>
                </a:lnTo>
                <a:lnTo>
                  <a:pt x="18773" y="9598"/>
                </a:lnTo>
                <a:lnTo>
                  <a:pt x="20039" y="9598"/>
                </a:lnTo>
                <a:lnTo>
                  <a:pt x="20039" y="11912"/>
                </a:lnTo>
                <a:close/>
                <a:moveTo>
                  <a:pt x="16200" y="7714"/>
                </a:moveTo>
                <a:lnTo>
                  <a:pt x="5400" y="7714"/>
                </a:lnTo>
                <a:lnTo>
                  <a:pt x="5400" y="1543"/>
                </a:lnTo>
                <a:lnTo>
                  <a:pt x="12150" y="1543"/>
                </a:lnTo>
                <a:lnTo>
                  <a:pt x="12851" y="5322"/>
                </a:lnTo>
                <a:lnTo>
                  <a:pt x="16200" y="6171"/>
                </a:lnTo>
                <a:lnTo>
                  <a:pt x="16200" y="7714"/>
                </a:lnTo>
                <a:close/>
                <a:moveTo>
                  <a:pt x="16200" y="15429"/>
                </a:moveTo>
                <a:lnTo>
                  <a:pt x="16200" y="16971"/>
                </a:lnTo>
                <a:lnTo>
                  <a:pt x="16200" y="20057"/>
                </a:lnTo>
                <a:lnTo>
                  <a:pt x="5400" y="20057"/>
                </a:lnTo>
                <a:lnTo>
                  <a:pt x="5400" y="16971"/>
                </a:lnTo>
                <a:lnTo>
                  <a:pt x="5400" y="15429"/>
                </a:lnTo>
                <a:lnTo>
                  <a:pt x="5400" y="12343"/>
                </a:lnTo>
                <a:lnTo>
                  <a:pt x="16200" y="12343"/>
                </a:lnTo>
                <a:lnTo>
                  <a:pt x="16200" y="15429"/>
                </a:lnTo>
                <a:close/>
                <a:moveTo>
                  <a:pt x="1350" y="10800"/>
                </a:moveTo>
                <a:lnTo>
                  <a:pt x="1350" y="9257"/>
                </a:lnTo>
                <a:moveTo>
                  <a:pt x="20250" y="7714"/>
                </a:moveTo>
                <a:lnTo>
                  <a:pt x="17550" y="7714"/>
                </a:lnTo>
                <a:lnTo>
                  <a:pt x="17550" y="4877"/>
                </a:lnTo>
                <a:lnTo>
                  <a:pt x="13331" y="0"/>
                </a:lnTo>
                <a:lnTo>
                  <a:pt x="4050" y="0"/>
                </a:lnTo>
                <a:lnTo>
                  <a:pt x="4050" y="7714"/>
                </a:lnTo>
                <a:lnTo>
                  <a:pt x="1350" y="7714"/>
                </a:lnTo>
                <a:lnTo>
                  <a:pt x="0" y="9257"/>
                </a:lnTo>
                <a:lnTo>
                  <a:pt x="0" y="16971"/>
                </a:lnTo>
                <a:lnTo>
                  <a:pt x="4050" y="16971"/>
                </a:lnTo>
                <a:lnTo>
                  <a:pt x="4050" y="20057"/>
                </a:lnTo>
                <a:lnTo>
                  <a:pt x="4050" y="21600"/>
                </a:lnTo>
                <a:lnTo>
                  <a:pt x="5400" y="21600"/>
                </a:lnTo>
                <a:lnTo>
                  <a:pt x="16200" y="21600"/>
                </a:lnTo>
                <a:lnTo>
                  <a:pt x="17550" y="21600"/>
                </a:lnTo>
                <a:lnTo>
                  <a:pt x="17550" y="20057"/>
                </a:lnTo>
                <a:lnTo>
                  <a:pt x="17550" y="16971"/>
                </a:lnTo>
                <a:lnTo>
                  <a:pt x="21600" y="16971"/>
                </a:lnTo>
                <a:lnTo>
                  <a:pt x="21600" y="9257"/>
                </a:lnTo>
                <a:lnTo>
                  <a:pt x="20250" y="77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6" name="Shape 2126"/>
          <p:cNvSpPr/>
          <p:nvPr/>
        </p:nvSpPr>
        <p:spPr>
          <a:xfrm>
            <a:off x="11728494" y="16194963"/>
            <a:ext cx="420380" cy="6961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7" name="Shape 2127"/>
          <p:cNvSpPr/>
          <p:nvPr/>
        </p:nvSpPr>
        <p:spPr>
          <a:xfrm>
            <a:off x="11728494" y="16323487"/>
            <a:ext cx="420380" cy="69618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8" name="Shape 2128"/>
          <p:cNvSpPr/>
          <p:nvPr/>
        </p:nvSpPr>
        <p:spPr>
          <a:xfrm>
            <a:off x="6464398" y="15613930"/>
            <a:ext cx="958570" cy="878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4" h="21600" extrusionOk="0">
                <a:moveTo>
                  <a:pt x="15296" y="18514"/>
                </a:moveTo>
                <a:lnTo>
                  <a:pt x="12948" y="18514"/>
                </a:lnTo>
                <a:lnTo>
                  <a:pt x="7373" y="18514"/>
                </a:lnTo>
                <a:lnTo>
                  <a:pt x="5024" y="18514"/>
                </a:lnTo>
                <a:cubicBezTo>
                  <a:pt x="4258" y="18514"/>
                  <a:pt x="3958" y="17923"/>
                  <a:pt x="4360" y="17200"/>
                </a:cubicBezTo>
                <a:cubicBezTo>
                  <a:pt x="4360" y="17200"/>
                  <a:pt x="7735" y="10845"/>
                  <a:pt x="8000" y="10368"/>
                </a:cubicBezTo>
                <a:lnTo>
                  <a:pt x="12771" y="10368"/>
                </a:lnTo>
                <a:cubicBezTo>
                  <a:pt x="13036" y="10845"/>
                  <a:pt x="15961" y="17200"/>
                  <a:pt x="15961" y="17200"/>
                </a:cubicBezTo>
                <a:cubicBezTo>
                  <a:pt x="16362" y="17923"/>
                  <a:pt x="16063" y="18514"/>
                  <a:pt x="15296" y="18514"/>
                </a:cubicBezTo>
                <a:close/>
                <a:moveTo>
                  <a:pt x="20976" y="20284"/>
                </a:moveTo>
                <a:lnTo>
                  <a:pt x="16871" y="12889"/>
                </a:lnTo>
                <a:cubicBezTo>
                  <a:pt x="16470" y="12164"/>
                  <a:pt x="15813" y="10979"/>
                  <a:pt x="15412" y="10255"/>
                </a:cubicBezTo>
                <a:lnTo>
                  <a:pt x="13364" y="6565"/>
                </a:lnTo>
                <a:lnTo>
                  <a:pt x="13364" y="3086"/>
                </a:lnTo>
                <a:cubicBezTo>
                  <a:pt x="13364" y="3086"/>
                  <a:pt x="14802" y="2287"/>
                  <a:pt x="14802" y="1543"/>
                </a:cubicBezTo>
                <a:cubicBezTo>
                  <a:pt x="14802" y="802"/>
                  <a:pt x="13364" y="0"/>
                  <a:pt x="13364" y="0"/>
                </a:cubicBezTo>
                <a:lnTo>
                  <a:pt x="7790" y="0"/>
                </a:lnTo>
                <a:cubicBezTo>
                  <a:pt x="7790" y="0"/>
                  <a:pt x="6352" y="802"/>
                  <a:pt x="6352" y="1543"/>
                </a:cubicBezTo>
                <a:cubicBezTo>
                  <a:pt x="6352" y="2287"/>
                  <a:pt x="7790" y="3086"/>
                  <a:pt x="7790" y="3086"/>
                </a:cubicBezTo>
                <a:lnTo>
                  <a:pt x="7790" y="6566"/>
                </a:lnTo>
                <a:lnTo>
                  <a:pt x="5744" y="10257"/>
                </a:lnTo>
                <a:cubicBezTo>
                  <a:pt x="5341" y="10981"/>
                  <a:pt x="4686" y="12165"/>
                  <a:pt x="4284" y="12891"/>
                </a:cubicBezTo>
                <a:lnTo>
                  <a:pt x="178" y="20285"/>
                </a:lnTo>
                <a:cubicBezTo>
                  <a:pt x="-223" y="21008"/>
                  <a:pt x="77" y="21600"/>
                  <a:pt x="843" y="21600"/>
                </a:cubicBezTo>
                <a:lnTo>
                  <a:pt x="9183" y="21600"/>
                </a:lnTo>
                <a:lnTo>
                  <a:pt x="11971" y="21600"/>
                </a:lnTo>
                <a:lnTo>
                  <a:pt x="20312" y="21600"/>
                </a:lnTo>
                <a:cubicBezTo>
                  <a:pt x="21077" y="21600"/>
                  <a:pt x="21377" y="21008"/>
                  <a:pt x="20976" y="20284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9" name="Shape 2129"/>
          <p:cNvSpPr/>
          <p:nvPr/>
        </p:nvSpPr>
        <p:spPr>
          <a:xfrm>
            <a:off x="1465378" y="18197783"/>
            <a:ext cx="979978" cy="92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328" extrusionOk="0">
                <a:moveTo>
                  <a:pt x="2166" y="0"/>
                </a:moveTo>
                <a:lnTo>
                  <a:pt x="4676" y="3230"/>
                </a:lnTo>
                <a:lnTo>
                  <a:pt x="14766" y="13337"/>
                </a:lnTo>
                <a:lnTo>
                  <a:pt x="15893" y="12220"/>
                </a:lnTo>
                <a:cubicBezTo>
                  <a:pt x="16210" y="11908"/>
                  <a:pt x="16478" y="12178"/>
                  <a:pt x="16478" y="12178"/>
                </a:cubicBezTo>
                <a:lnTo>
                  <a:pt x="16927" y="12629"/>
                </a:lnTo>
                <a:cubicBezTo>
                  <a:pt x="17197" y="12896"/>
                  <a:pt x="16923" y="14058"/>
                  <a:pt x="16923" y="14058"/>
                </a:cubicBezTo>
                <a:lnTo>
                  <a:pt x="21308" y="18451"/>
                </a:lnTo>
                <a:cubicBezTo>
                  <a:pt x="21600" y="18744"/>
                  <a:pt x="18713" y="21600"/>
                  <a:pt x="18420" y="21307"/>
                </a:cubicBezTo>
                <a:cubicBezTo>
                  <a:pt x="18129" y="21016"/>
                  <a:pt x="14034" y="16914"/>
                  <a:pt x="14034" y="16914"/>
                </a:cubicBezTo>
                <a:lnTo>
                  <a:pt x="12596" y="16911"/>
                </a:lnTo>
                <a:cubicBezTo>
                  <a:pt x="12327" y="16639"/>
                  <a:pt x="12147" y="16462"/>
                  <a:pt x="12147" y="16462"/>
                </a:cubicBezTo>
                <a:lnTo>
                  <a:pt x="12195" y="15880"/>
                </a:lnTo>
                <a:cubicBezTo>
                  <a:pt x="12511" y="15567"/>
                  <a:pt x="13322" y="14765"/>
                  <a:pt x="13322" y="14765"/>
                </a:cubicBezTo>
                <a:lnTo>
                  <a:pt x="3231" y="4658"/>
                </a:lnTo>
                <a:lnTo>
                  <a:pt x="0" y="2142"/>
                </a:lnTo>
                <a:lnTo>
                  <a:pt x="2166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0" name="Shape 2130"/>
          <p:cNvSpPr/>
          <p:nvPr/>
        </p:nvSpPr>
        <p:spPr>
          <a:xfrm>
            <a:off x="3904643" y="18813623"/>
            <a:ext cx="315954" cy="315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32" y="10804"/>
                </a:lnTo>
                <a:lnTo>
                  <a:pt x="3073" y="0"/>
                </a:lnTo>
                <a:lnTo>
                  <a:pt x="12341" y="9267"/>
                </a:lnTo>
                <a:lnTo>
                  <a:pt x="21600" y="18526"/>
                </a:lnTo>
                <a:lnTo>
                  <a:pt x="10804" y="20072"/>
                </a:lnTo>
                <a:lnTo>
                  <a:pt x="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1" name="Shape 2131"/>
          <p:cNvSpPr/>
          <p:nvPr/>
        </p:nvSpPr>
        <p:spPr>
          <a:xfrm>
            <a:off x="3984969" y="18334339"/>
            <a:ext cx="720267" cy="72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2" y="6749"/>
                </a:moveTo>
                <a:lnTo>
                  <a:pt x="8101" y="18902"/>
                </a:lnTo>
                <a:lnTo>
                  <a:pt x="6753" y="16936"/>
                </a:lnTo>
                <a:lnTo>
                  <a:pt x="18902" y="4782"/>
                </a:lnTo>
                <a:lnTo>
                  <a:pt x="16823" y="2700"/>
                </a:lnTo>
                <a:lnTo>
                  <a:pt x="4670" y="14849"/>
                </a:lnTo>
                <a:lnTo>
                  <a:pt x="2696" y="13500"/>
                </a:lnTo>
                <a:lnTo>
                  <a:pt x="14851" y="1350"/>
                </a:lnTo>
                <a:lnTo>
                  <a:pt x="13501" y="0"/>
                </a:lnTo>
                <a:lnTo>
                  <a:pt x="0" y="13500"/>
                </a:lnTo>
                <a:lnTo>
                  <a:pt x="8101" y="21600"/>
                </a:lnTo>
                <a:lnTo>
                  <a:pt x="21600" y="8099"/>
                </a:lnTo>
                <a:lnTo>
                  <a:pt x="20252" y="674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2" name="Shape 2132"/>
          <p:cNvSpPr/>
          <p:nvPr/>
        </p:nvSpPr>
        <p:spPr>
          <a:xfrm>
            <a:off x="4461576" y="18195111"/>
            <a:ext cx="377541" cy="382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7" h="21242" extrusionOk="0">
                <a:moveTo>
                  <a:pt x="20266" y="16092"/>
                </a:moveTo>
                <a:cubicBezTo>
                  <a:pt x="21600" y="14768"/>
                  <a:pt x="21553" y="12542"/>
                  <a:pt x="20166" y="11154"/>
                </a:cubicBezTo>
                <a:lnTo>
                  <a:pt x="10088" y="1066"/>
                </a:lnTo>
                <a:cubicBezTo>
                  <a:pt x="8704" y="-318"/>
                  <a:pt x="6475" y="-358"/>
                  <a:pt x="5152" y="969"/>
                </a:cubicBezTo>
                <a:cubicBezTo>
                  <a:pt x="5044" y="1077"/>
                  <a:pt x="4994" y="1217"/>
                  <a:pt x="4904" y="1332"/>
                </a:cubicBezTo>
                <a:lnTo>
                  <a:pt x="4846" y="1271"/>
                </a:lnTo>
                <a:lnTo>
                  <a:pt x="0" y="6112"/>
                </a:lnTo>
                <a:lnTo>
                  <a:pt x="15125" y="21242"/>
                </a:lnTo>
                <a:lnTo>
                  <a:pt x="19964" y="16398"/>
                </a:lnTo>
                <a:lnTo>
                  <a:pt x="19899" y="16333"/>
                </a:lnTo>
                <a:cubicBezTo>
                  <a:pt x="20022" y="16243"/>
                  <a:pt x="20155" y="16203"/>
                  <a:pt x="20266" y="1609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3" name="Shape 2133"/>
          <p:cNvSpPr/>
          <p:nvPr/>
        </p:nvSpPr>
        <p:spPr>
          <a:xfrm>
            <a:off x="6480462" y="18195106"/>
            <a:ext cx="934473" cy="93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671"/>
                </a:moveTo>
                <a:cubicBezTo>
                  <a:pt x="9148" y="18671"/>
                  <a:pt x="7616" y="18154"/>
                  <a:pt x="6348" y="17281"/>
                </a:cubicBezTo>
                <a:lnTo>
                  <a:pt x="17281" y="6348"/>
                </a:lnTo>
                <a:cubicBezTo>
                  <a:pt x="18153" y="7618"/>
                  <a:pt x="18671" y="9150"/>
                  <a:pt x="18671" y="10800"/>
                </a:cubicBezTo>
                <a:cubicBezTo>
                  <a:pt x="18671" y="15142"/>
                  <a:pt x="15140" y="18671"/>
                  <a:pt x="10800" y="18671"/>
                </a:cubicBezTo>
                <a:moveTo>
                  <a:pt x="10800" y="2929"/>
                </a:moveTo>
                <a:cubicBezTo>
                  <a:pt x="12431" y="2929"/>
                  <a:pt x="13948" y="3430"/>
                  <a:pt x="15206" y="4282"/>
                </a:cubicBezTo>
                <a:lnTo>
                  <a:pt x="4282" y="15206"/>
                </a:lnTo>
                <a:cubicBezTo>
                  <a:pt x="3428" y="13948"/>
                  <a:pt x="2929" y="12431"/>
                  <a:pt x="2929" y="10800"/>
                </a:cubicBezTo>
                <a:cubicBezTo>
                  <a:pt x="2929" y="6461"/>
                  <a:pt x="6459" y="2929"/>
                  <a:pt x="10800" y="2929"/>
                </a:cubicBezTo>
                <a:moveTo>
                  <a:pt x="10800" y="0"/>
                </a:moveTo>
                <a:cubicBezTo>
                  <a:pt x="4837" y="0"/>
                  <a:pt x="0" y="4838"/>
                  <a:pt x="0" y="10800"/>
                </a:cubicBezTo>
                <a:cubicBezTo>
                  <a:pt x="0" y="16765"/>
                  <a:pt x="4837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8"/>
                  <a:pt x="16765" y="0"/>
                  <a:pt x="10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4" name="Shape 2134"/>
          <p:cNvSpPr/>
          <p:nvPr/>
        </p:nvSpPr>
        <p:spPr>
          <a:xfrm>
            <a:off x="9198194" y="18181718"/>
            <a:ext cx="187431" cy="10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6200"/>
                  <a:pt x="0" y="10800"/>
                  <a:pt x="0" y="10800"/>
                </a:cubicBezTo>
                <a:lnTo>
                  <a:pt x="0" y="21600"/>
                </a:lnTo>
                <a:lnTo>
                  <a:pt x="6171" y="21600"/>
                </a:lnTo>
                <a:lnTo>
                  <a:pt x="15429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0"/>
                  <a:pt x="18514" y="0"/>
                  <a:pt x="15429" y="0"/>
                </a:cubicBezTo>
                <a:lnTo>
                  <a:pt x="6171" y="0"/>
                </a:lnTo>
                <a:cubicBezTo>
                  <a:pt x="0" y="0"/>
                  <a:pt x="0" y="5400"/>
                  <a:pt x="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5" name="Shape 2135"/>
          <p:cNvSpPr/>
          <p:nvPr/>
        </p:nvSpPr>
        <p:spPr>
          <a:xfrm>
            <a:off x="8909016" y="18337017"/>
            <a:ext cx="789884" cy="79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7446"/>
                </a:moveTo>
                <a:cubicBezTo>
                  <a:pt x="16615" y="17903"/>
                  <a:pt x="16242" y="18277"/>
                  <a:pt x="15785" y="18277"/>
                </a:cubicBezTo>
                <a:cubicBezTo>
                  <a:pt x="15328" y="18277"/>
                  <a:pt x="14954" y="17903"/>
                  <a:pt x="14954" y="17446"/>
                </a:cubicBezTo>
                <a:lnTo>
                  <a:pt x="14954" y="5128"/>
                </a:lnTo>
                <a:cubicBezTo>
                  <a:pt x="14954" y="4672"/>
                  <a:pt x="15328" y="4297"/>
                  <a:pt x="15785" y="4297"/>
                </a:cubicBezTo>
                <a:cubicBezTo>
                  <a:pt x="16242" y="4297"/>
                  <a:pt x="16615" y="4672"/>
                  <a:pt x="16615" y="5128"/>
                </a:cubicBezTo>
                <a:lnTo>
                  <a:pt x="16615" y="17446"/>
                </a:lnTo>
                <a:close/>
                <a:moveTo>
                  <a:pt x="11631" y="17446"/>
                </a:moveTo>
                <a:cubicBezTo>
                  <a:pt x="11631" y="17903"/>
                  <a:pt x="11257" y="18277"/>
                  <a:pt x="10800" y="18277"/>
                </a:cubicBezTo>
                <a:cubicBezTo>
                  <a:pt x="10343" y="18277"/>
                  <a:pt x="9969" y="17903"/>
                  <a:pt x="9969" y="17446"/>
                </a:cubicBezTo>
                <a:lnTo>
                  <a:pt x="9969" y="5128"/>
                </a:lnTo>
                <a:cubicBezTo>
                  <a:pt x="9969" y="4672"/>
                  <a:pt x="10343" y="4297"/>
                  <a:pt x="10800" y="4297"/>
                </a:cubicBezTo>
                <a:cubicBezTo>
                  <a:pt x="11257" y="4297"/>
                  <a:pt x="11631" y="4672"/>
                  <a:pt x="11631" y="5128"/>
                </a:cubicBezTo>
                <a:lnTo>
                  <a:pt x="11631" y="17446"/>
                </a:lnTo>
                <a:close/>
                <a:moveTo>
                  <a:pt x="6646" y="17446"/>
                </a:moveTo>
                <a:cubicBezTo>
                  <a:pt x="6646" y="17903"/>
                  <a:pt x="6272" y="18277"/>
                  <a:pt x="5815" y="18277"/>
                </a:cubicBezTo>
                <a:cubicBezTo>
                  <a:pt x="5358" y="18277"/>
                  <a:pt x="4985" y="17903"/>
                  <a:pt x="4985" y="17446"/>
                </a:cubicBezTo>
                <a:lnTo>
                  <a:pt x="4985" y="5128"/>
                </a:lnTo>
                <a:cubicBezTo>
                  <a:pt x="4985" y="4672"/>
                  <a:pt x="5358" y="4297"/>
                  <a:pt x="5815" y="4297"/>
                </a:cubicBezTo>
                <a:cubicBezTo>
                  <a:pt x="6272" y="4297"/>
                  <a:pt x="6646" y="4672"/>
                  <a:pt x="6646" y="5128"/>
                </a:cubicBezTo>
                <a:lnTo>
                  <a:pt x="6646" y="17446"/>
                </a:lnTo>
                <a:close/>
                <a:moveTo>
                  <a:pt x="21600" y="831"/>
                </a:moveTo>
                <a:cubicBezTo>
                  <a:pt x="21600" y="374"/>
                  <a:pt x="21226" y="0"/>
                  <a:pt x="20769" y="0"/>
                </a:cubicBezTo>
                <a:lnTo>
                  <a:pt x="831" y="0"/>
                </a:lnTo>
                <a:cubicBezTo>
                  <a:pt x="374" y="0"/>
                  <a:pt x="0" y="374"/>
                  <a:pt x="0" y="831"/>
                </a:cubicBezTo>
                <a:lnTo>
                  <a:pt x="0" y="2492"/>
                </a:lnTo>
                <a:cubicBezTo>
                  <a:pt x="0" y="2949"/>
                  <a:pt x="374" y="3323"/>
                  <a:pt x="831" y="3323"/>
                </a:cubicBezTo>
                <a:cubicBezTo>
                  <a:pt x="1288" y="3323"/>
                  <a:pt x="1662" y="3697"/>
                  <a:pt x="1662" y="4154"/>
                </a:cubicBezTo>
                <a:lnTo>
                  <a:pt x="1662" y="20769"/>
                </a:lnTo>
                <a:cubicBezTo>
                  <a:pt x="1662" y="21226"/>
                  <a:pt x="2035" y="21600"/>
                  <a:pt x="2492" y="21600"/>
                </a:cubicBezTo>
                <a:lnTo>
                  <a:pt x="19108" y="21600"/>
                </a:lnTo>
                <a:cubicBezTo>
                  <a:pt x="19565" y="21600"/>
                  <a:pt x="19938" y="21226"/>
                  <a:pt x="19938" y="20769"/>
                </a:cubicBezTo>
                <a:lnTo>
                  <a:pt x="19938" y="4154"/>
                </a:lnTo>
                <a:cubicBezTo>
                  <a:pt x="19938" y="3697"/>
                  <a:pt x="20312" y="3323"/>
                  <a:pt x="20769" y="3323"/>
                </a:cubicBezTo>
                <a:cubicBezTo>
                  <a:pt x="21226" y="3323"/>
                  <a:pt x="21600" y="2949"/>
                  <a:pt x="21600" y="2492"/>
                </a:cubicBezTo>
                <a:lnTo>
                  <a:pt x="21600" y="83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6" name="Shape 2136"/>
          <p:cNvSpPr/>
          <p:nvPr/>
        </p:nvSpPr>
        <p:spPr>
          <a:xfrm>
            <a:off x="11546420" y="18195106"/>
            <a:ext cx="779173" cy="1057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494"/>
                </a:moveTo>
                <a:lnTo>
                  <a:pt x="5891" y="8494"/>
                </a:lnTo>
                <a:lnTo>
                  <a:pt x="5891" y="6461"/>
                </a:lnTo>
                <a:cubicBezTo>
                  <a:pt x="5891" y="4538"/>
                  <a:pt x="8139" y="2912"/>
                  <a:pt x="10800" y="2912"/>
                </a:cubicBezTo>
                <a:cubicBezTo>
                  <a:pt x="13459" y="2912"/>
                  <a:pt x="15709" y="4538"/>
                  <a:pt x="15709" y="6461"/>
                </a:cubicBezTo>
                <a:lnTo>
                  <a:pt x="15709" y="8494"/>
                </a:lnTo>
                <a:close/>
                <a:moveTo>
                  <a:pt x="12169" y="18688"/>
                </a:moveTo>
                <a:lnTo>
                  <a:pt x="8917" y="18688"/>
                </a:lnTo>
                <a:lnTo>
                  <a:pt x="9744" y="15347"/>
                </a:lnTo>
                <a:cubicBezTo>
                  <a:pt x="9259" y="15139"/>
                  <a:pt x="8917" y="14765"/>
                  <a:pt x="8917" y="14319"/>
                </a:cubicBezTo>
                <a:cubicBezTo>
                  <a:pt x="8917" y="13652"/>
                  <a:pt x="9645" y="13113"/>
                  <a:pt x="10543" y="13113"/>
                </a:cubicBezTo>
                <a:cubicBezTo>
                  <a:pt x="11442" y="13113"/>
                  <a:pt x="12169" y="13652"/>
                  <a:pt x="12169" y="14319"/>
                </a:cubicBezTo>
                <a:cubicBezTo>
                  <a:pt x="12169" y="14765"/>
                  <a:pt x="11827" y="15139"/>
                  <a:pt x="11340" y="15347"/>
                </a:cubicBezTo>
                <a:lnTo>
                  <a:pt x="12169" y="18688"/>
                </a:lnTo>
                <a:close/>
                <a:moveTo>
                  <a:pt x="19636" y="8494"/>
                </a:moveTo>
                <a:lnTo>
                  <a:pt x="19636" y="6461"/>
                </a:lnTo>
                <a:cubicBezTo>
                  <a:pt x="19636" y="2898"/>
                  <a:pt x="15672" y="0"/>
                  <a:pt x="10800" y="0"/>
                </a:cubicBezTo>
                <a:cubicBezTo>
                  <a:pt x="5928" y="0"/>
                  <a:pt x="1964" y="2898"/>
                  <a:pt x="1964" y="6461"/>
                </a:cubicBezTo>
                <a:lnTo>
                  <a:pt x="1964" y="8494"/>
                </a:lnTo>
                <a:lnTo>
                  <a:pt x="0" y="84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494"/>
                </a:lnTo>
                <a:lnTo>
                  <a:pt x="19636" y="849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7" name="Shape 2137"/>
          <p:cNvSpPr/>
          <p:nvPr/>
        </p:nvSpPr>
        <p:spPr>
          <a:xfrm flipH="1">
            <a:off x="1567126" y="20837866"/>
            <a:ext cx="1020154" cy="966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5" y="18726"/>
                </a:moveTo>
                <a:lnTo>
                  <a:pt x="6217" y="18726"/>
                </a:lnTo>
                <a:lnTo>
                  <a:pt x="6807" y="15350"/>
                </a:lnTo>
                <a:cubicBezTo>
                  <a:pt x="6461" y="15145"/>
                  <a:pt x="6217" y="14764"/>
                  <a:pt x="6217" y="14311"/>
                </a:cubicBezTo>
                <a:cubicBezTo>
                  <a:pt x="6217" y="13643"/>
                  <a:pt x="6724" y="13103"/>
                  <a:pt x="7351" y="13103"/>
                </a:cubicBezTo>
                <a:cubicBezTo>
                  <a:pt x="7977" y="13103"/>
                  <a:pt x="8485" y="13643"/>
                  <a:pt x="8485" y="14311"/>
                </a:cubicBezTo>
                <a:cubicBezTo>
                  <a:pt x="8485" y="14764"/>
                  <a:pt x="8239" y="15145"/>
                  <a:pt x="7893" y="15350"/>
                </a:cubicBezTo>
                <a:lnTo>
                  <a:pt x="8485" y="18726"/>
                </a:lnTo>
                <a:close/>
                <a:moveTo>
                  <a:pt x="15525" y="0"/>
                </a:moveTo>
                <a:cubicBezTo>
                  <a:pt x="12174" y="0"/>
                  <a:pt x="9450" y="2891"/>
                  <a:pt x="9450" y="6445"/>
                </a:cubicBezTo>
                <a:lnTo>
                  <a:pt x="9450" y="8667"/>
                </a:lnTo>
                <a:lnTo>
                  <a:pt x="0" y="8667"/>
                </a:lnTo>
                <a:lnTo>
                  <a:pt x="0" y="21600"/>
                </a:lnTo>
                <a:lnTo>
                  <a:pt x="14850" y="21600"/>
                </a:lnTo>
                <a:lnTo>
                  <a:pt x="14850" y="8667"/>
                </a:lnTo>
                <a:lnTo>
                  <a:pt x="12150" y="8667"/>
                </a:lnTo>
                <a:lnTo>
                  <a:pt x="12150" y="6445"/>
                </a:lnTo>
                <a:cubicBezTo>
                  <a:pt x="12150" y="4476"/>
                  <a:pt x="13663" y="2874"/>
                  <a:pt x="15525" y="2874"/>
                </a:cubicBezTo>
                <a:cubicBezTo>
                  <a:pt x="17385" y="2874"/>
                  <a:pt x="18900" y="4476"/>
                  <a:pt x="18900" y="6445"/>
                </a:cubicBezTo>
                <a:lnTo>
                  <a:pt x="18900" y="8667"/>
                </a:lnTo>
                <a:lnTo>
                  <a:pt x="21600" y="8667"/>
                </a:lnTo>
                <a:lnTo>
                  <a:pt x="21600" y="6445"/>
                </a:lnTo>
                <a:cubicBezTo>
                  <a:pt x="21600" y="2891"/>
                  <a:pt x="18874" y="0"/>
                  <a:pt x="15525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8" name="Shape 2138"/>
          <p:cNvSpPr/>
          <p:nvPr/>
        </p:nvSpPr>
        <p:spPr>
          <a:xfrm>
            <a:off x="3821638" y="20845898"/>
            <a:ext cx="990701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4" y="8825"/>
                </a:moveTo>
                <a:cubicBezTo>
                  <a:pt x="18514" y="12027"/>
                  <a:pt x="16118" y="16138"/>
                  <a:pt x="10800" y="18500"/>
                </a:cubicBezTo>
                <a:cubicBezTo>
                  <a:pt x="5482" y="16138"/>
                  <a:pt x="3086" y="12027"/>
                  <a:pt x="3086" y="8825"/>
                </a:cubicBezTo>
                <a:lnTo>
                  <a:pt x="3086" y="5291"/>
                </a:lnTo>
                <a:cubicBezTo>
                  <a:pt x="4039" y="5716"/>
                  <a:pt x="17561" y="5716"/>
                  <a:pt x="18514" y="5291"/>
                </a:cubicBezTo>
                <a:lnTo>
                  <a:pt x="18514" y="8825"/>
                </a:lnTo>
                <a:close/>
                <a:moveTo>
                  <a:pt x="0" y="0"/>
                </a:moveTo>
                <a:lnTo>
                  <a:pt x="0" y="1727"/>
                </a:lnTo>
                <a:lnTo>
                  <a:pt x="0" y="8825"/>
                </a:lnTo>
                <a:cubicBezTo>
                  <a:pt x="0" y="13083"/>
                  <a:pt x="3086" y="18761"/>
                  <a:pt x="10800" y="21600"/>
                </a:cubicBezTo>
                <a:cubicBezTo>
                  <a:pt x="18514" y="18761"/>
                  <a:pt x="21600" y="13083"/>
                  <a:pt x="21600" y="8825"/>
                </a:cubicBezTo>
                <a:lnTo>
                  <a:pt x="21600" y="1727"/>
                </a:lnTo>
                <a:lnTo>
                  <a:pt x="21600" y="0"/>
                </a:ln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39" name="Shape 2139"/>
          <p:cNvSpPr/>
          <p:nvPr/>
        </p:nvSpPr>
        <p:spPr>
          <a:xfrm>
            <a:off x="6630406" y="20736117"/>
            <a:ext cx="527482" cy="594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16200" y="21600"/>
                </a:lnTo>
                <a:lnTo>
                  <a:pt x="16200" y="9600"/>
                </a:lnTo>
                <a:lnTo>
                  <a:pt x="21600" y="9600"/>
                </a:lnTo>
                <a:lnTo>
                  <a:pt x="10800" y="0"/>
                </a:lnTo>
                <a:lnTo>
                  <a:pt x="0" y="9600"/>
                </a:lnTo>
                <a:lnTo>
                  <a:pt x="5400" y="9600"/>
                </a:lnTo>
                <a:lnTo>
                  <a:pt x="54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0" name="Shape 2140"/>
          <p:cNvSpPr/>
          <p:nvPr/>
        </p:nvSpPr>
        <p:spPr>
          <a:xfrm>
            <a:off x="6365327" y="21062781"/>
            <a:ext cx="1054963" cy="725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4850" y="0"/>
                </a:lnTo>
                <a:lnTo>
                  <a:pt x="1485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983" y="14306"/>
                  <a:pt x="10800" y="13745"/>
                </a:cubicBezTo>
                <a:cubicBezTo>
                  <a:pt x="5868" y="14592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6750" y="1964"/>
                </a:lnTo>
                <a:lnTo>
                  <a:pt x="675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1" name="Shape 2141"/>
          <p:cNvSpPr/>
          <p:nvPr/>
        </p:nvSpPr>
        <p:spPr>
          <a:xfrm>
            <a:off x="8994699" y="20757539"/>
            <a:ext cx="573000" cy="642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lnTo>
                  <a:pt x="5400" y="0"/>
                </a:lnTo>
                <a:lnTo>
                  <a:pt x="5400" y="12000"/>
                </a:lnTo>
                <a:lnTo>
                  <a:pt x="0" y="12000"/>
                </a:lnTo>
                <a:lnTo>
                  <a:pt x="10800" y="21600"/>
                </a:lnTo>
                <a:lnTo>
                  <a:pt x="21600" y="12000"/>
                </a:lnTo>
                <a:lnTo>
                  <a:pt x="16200" y="12000"/>
                </a:lnTo>
                <a:lnTo>
                  <a:pt x="162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2" name="Shape 2142"/>
          <p:cNvSpPr/>
          <p:nvPr/>
        </p:nvSpPr>
        <p:spPr>
          <a:xfrm>
            <a:off x="8729619" y="21019940"/>
            <a:ext cx="1143323" cy="787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6200" y="0"/>
                </a:lnTo>
                <a:lnTo>
                  <a:pt x="1620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461" y="13445"/>
                  <a:pt x="10800" y="13745"/>
                </a:cubicBezTo>
                <a:cubicBezTo>
                  <a:pt x="6222" y="14041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5400" y="1964"/>
                </a:lnTo>
                <a:lnTo>
                  <a:pt x="540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3" name="Shape 2143"/>
          <p:cNvSpPr/>
          <p:nvPr/>
        </p:nvSpPr>
        <p:spPr>
          <a:xfrm>
            <a:off x="11404509" y="20736117"/>
            <a:ext cx="1052285" cy="99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09" y="14801"/>
                </a:moveTo>
                <a:lnTo>
                  <a:pt x="915" y="10260"/>
                </a:lnTo>
                <a:lnTo>
                  <a:pt x="10799" y="1893"/>
                </a:lnTo>
                <a:lnTo>
                  <a:pt x="20683" y="10260"/>
                </a:lnTo>
                <a:lnTo>
                  <a:pt x="14191" y="14801"/>
                </a:lnTo>
                <a:lnTo>
                  <a:pt x="21600" y="21600"/>
                </a:lnTo>
                <a:lnTo>
                  <a:pt x="21600" y="11036"/>
                </a:lnTo>
                <a:lnTo>
                  <a:pt x="21600" y="9620"/>
                </a:lnTo>
                <a:lnTo>
                  <a:pt x="10803" y="0"/>
                </a:lnTo>
                <a:lnTo>
                  <a:pt x="0" y="9620"/>
                </a:lnTo>
                <a:lnTo>
                  <a:pt x="0" y="11036"/>
                </a:lnTo>
                <a:lnTo>
                  <a:pt x="0" y="21600"/>
                </a:lnTo>
                <a:lnTo>
                  <a:pt x="7409" y="1480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4" name="Shape 2144"/>
          <p:cNvSpPr/>
          <p:nvPr/>
        </p:nvSpPr>
        <p:spPr>
          <a:xfrm>
            <a:off x="11484836" y="21405510"/>
            <a:ext cx="934473" cy="382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023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/>
          <p:nvPr/>
        </p:nvSpPr>
        <p:spPr>
          <a:xfrm>
            <a:off x="924527" y="2716088"/>
            <a:ext cx="650653" cy="1071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9" h="20856" extrusionOk="0">
                <a:moveTo>
                  <a:pt x="10869" y="0"/>
                </a:moveTo>
                <a:lnTo>
                  <a:pt x="7831" y="0"/>
                </a:lnTo>
                <a:cubicBezTo>
                  <a:pt x="7831" y="5401"/>
                  <a:pt x="7831" y="13715"/>
                  <a:pt x="7831" y="13715"/>
                </a:cubicBezTo>
                <a:cubicBezTo>
                  <a:pt x="3108" y="12353"/>
                  <a:pt x="995" y="13783"/>
                  <a:pt x="77" y="16489"/>
                </a:cubicBezTo>
                <a:cubicBezTo>
                  <a:pt x="-221" y="17369"/>
                  <a:pt x="397" y="18717"/>
                  <a:pt x="972" y="19153"/>
                </a:cubicBezTo>
                <a:cubicBezTo>
                  <a:pt x="4205" y="21600"/>
                  <a:pt x="9267" y="21284"/>
                  <a:pt x="11071" y="19011"/>
                </a:cubicBezTo>
                <a:cubicBezTo>
                  <a:pt x="12122" y="17688"/>
                  <a:pt x="12389" y="15641"/>
                  <a:pt x="12389" y="13141"/>
                </a:cubicBezTo>
                <a:cubicBezTo>
                  <a:pt x="12389" y="9746"/>
                  <a:pt x="12389" y="7828"/>
                  <a:pt x="12389" y="4449"/>
                </a:cubicBezTo>
                <a:cubicBezTo>
                  <a:pt x="14381" y="5388"/>
                  <a:pt x="16628" y="4931"/>
                  <a:pt x="17433" y="6607"/>
                </a:cubicBezTo>
                <a:cubicBezTo>
                  <a:pt x="17932" y="7649"/>
                  <a:pt x="17966" y="8937"/>
                  <a:pt x="17437" y="9822"/>
                </a:cubicBezTo>
                <a:cubicBezTo>
                  <a:pt x="17278" y="10087"/>
                  <a:pt x="16136" y="10755"/>
                  <a:pt x="16339" y="11021"/>
                </a:cubicBezTo>
                <a:cubicBezTo>
                  <a:pt x="17736" y="11679"/>
                  <a:pt x="18422" y="10282"/>
                  <a:pt x="18825" y="9697"/>
                </a:cubicBezTo>
                <a:cubicBezTo>
                  <a:pt x="19258" y="9065"/>
                  <a:pt x="19674" y="8282"/>
                  <a:pt x="19819" y="7742"/>
                </a:cubicBezTo>
                <a:cubicBezTo>
                  <a:pt x="21379" y="1960"/>
                  <a:pt x="11687" y="4403"/>
                  <a:pt x="10869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7" name="Shape 2147"/>
          <p:cNvSpPr/>
          <p:nvPr/>
        </p:nvSpPr>
        <p:spPr>
          <a:xfrm>
            <a:off x="6424234" y="2935649"/>
            <a:ext cx="864855" cy="62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8" name="Shape 2148"/>
          <p:cNvSpPr/>
          <p:nvPr/>
        </p:nvSpPr>
        <p:spPr>
          <a:xfrm rot="16200000">
            <a:off x="6866032" y="2469752"/>
            <a:ext cx="428412" cy="428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526"/>
                </a:moveTo>
                <a:lnTo>
                  <a:pt x="7560" y="7526"/>
                </a:lnTo>
                <a:lnTo>
                  <a:pt x="7560" y="0"/>
                </a:lnTo>
                <a:lnTo>
                  <a:pt x="21600" y="10800"/>
                </a:lnTo>
                <a:lnTo>
                  <a:pt x="7560" y="21600"/>
                </a:lnTo>
                <a:lnTo>
                  <a:pt x="7560" y="14074"/>
                </a:lnTo>
                <a:lnTo>
                  <a:pt x="0" y="1407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9" name="Shape 2149"/>
          <p:cNvSpPr/>
          <p:nvPr/>
        </p:nvSpPr>
        <p:spPr>
          <a:xfrm>
            <a:off x="3390550" y="2721443"/>
            <a:ext cx="942504" cy="107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extrusionOk="0">
                <a:moveTo>
                  <a:pt x="4985" y="2907"/>
                </a:moveTo>
                <a:lnTo>
                  <a:pt x="4985" y="5814"/>
                </a:lnTo>
                <a:lnTo>
                  <a:pt x="4985" y="15755"/>
                </a:lnTo>
                <a:cubicBezTo>
                  <a:pt x="4715" y="15717"/>
                  <a:pt x="4440" y="15696"/>
                  <a:pt x="4154" y="15696"/>
                </a:cubicBezTo>
                <a:cubicBezTo>
                  <a:pt x="1859" y="15696"/>
                  <a:pt x="0" y="16999"/>
                  <a:pt x="0" y="18603"/>
                </a:cubicBezTo>
                <a:cubicBezTo>
                  <a:pt x="0" y="20209"/>
                  <a:pt x="1860" y="21447"/>
                  <a:pt x="4154" y="21510"/>
                </a:cubicBezTo>
                <a:cubicBezTo>
                  <a:pt x="7426" y="21600"/>
                  <a:pt x="8308" y="18894"/>
                  <a:pt x="8308" y="18894"/>
                </a:cubicBezTo>
                <a:lnTo>
                  <a:pt x="8308" y="5232"/>
                </a:lnTo>
                <a:lnTo>
                  <a:pt x="18277" y="3488"/>
                </a:lnTo>
                <a:lnTo>
                  <a:pt x="18277" y="12848"/>
                </a:lnTo>
                <a:cubicBezTo>
                  <a:pt x="18008" y="12810"/>
                  <a:pt x="17732" y="12790"/>
                  <a:pt x="17446" y="12790"/>
                </a:cubicBezTo>
                <a:cubicBezTo>
                  <a:pt x="15152" y="12790"/>
                  <a:pt x="13292" y="14092"/>
                  <a:pt x="13292" y="15696"/>
                </a:cubicBezTo>
                <a:cubicBezTo>
                  <a:pt x="13292" y="17302"/>
                  <a:pt x="15152" y="18603"/>
                  <a:pt x="17446" y="18603"/>
                </a:cubicBezTo>
                <a:cubicBezTo>
                  <a:pt x="19598" y="18603"/>
                  <a:pt x="21131" y="17156"/>
                  <a:pt x="21342" y="15688"/>
                </a:cubicBezTo>
                <a:lnTo>
                  <a:pt x="21600" y="2907"/>
                </a:lnTo>
                <a:lnTo>
                  <a:pt x="21600" y="1453"/>
                </a:lnTo>
                <a:lnTo>
                  <a:pt x="21600" y="0"/>
                </a:lnTo>
                <a:lnTo>
                  <a:pt x="4985" y="2907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0" name="Shape 2150"/>
          <p:cNvSpPr/>
          <p:nvPr/>
        </p:nvSpPr>
        <p:spPr>
          <a:xfrm>
            <a:off x="9147319" y="2700023"/>
            <a:ext cx="763108" cy="1044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6" y="12917"/>
                </a:moveTo>
                <a:cubicBezTo>
                  <a:pt x="17204" y="13632"/>
                  <a:pt x="18357" y="16697"/>
                  <a:pt x="18554" y="19466"/>
                </a:cubicBezTo>
                <a:cubicBezTo>
                  <a:pt x="18554" y="19466"/>
                  <a:pt x="17341" y="19556"/>
                  <a:pt x="17071" y="19466"/>
                </a:cubicBezTo>
                <a:cubicBezTo>
                  <a:pt x="15407" y="18908"/>
                  <a:pt x="15820" y="14754"/>
                  <a:pt x="11081" y="14398"/>
                </a:cubicBezTo>
                <a:cubicBezTo>
                  <a:pt x="6505" y="14054"/>
                  <a:pt x="6753" y="18908"/>
                  <a:pt x="5087" y="19466"/>
                </a:cubicBezTo>
                <a:cubicBezTo>
                  <a:pt x="4774" y="19571"/>
                  <a:pt x="3364" y="19466"/>
                  <a:pt x="3364" y="19466"/>
                </a:cubicBezTo>
                <a:cubicBezTo>
                  <a:pt x="3557" y="16697"/>
                  <a:pt x="4708" y="13632"/>
                  <a:pt x="8676" y="12917"/>
                </a:cubicBezTo>
                <a:lnTo>
                  <a:pt x="9233" y="12816"/>
                </a:lnTo>
                <a:lnTo>
                  <a:pt x="9233" y="8917"/>
                </a:lnTo>
                <a:lnTo>
                  <a:pt x="8676" y="8817"/>
                </a:lnTo>
                <a:cubicBezTo>
                  <a:pt x="4644" y="8087"/>
                  <a:pt x="3521" y="4937"/>
                  <a:pt x="3351" y="2133"/>
                </a:cubicBezTo>
                <a:lnTo>
                  <a:pt x="18561" y="2133"/>
                </a:lnTo>
                <a:cubicBezTo>
                  <a:pt x="18393" y="4937"/>
                  <a:pt x="17271" y="8087"/>
                  <a:pt x="13236" y="8817"/>
                </a:cubicBezTo>
                <a:lnTo>
                  <a:pt x="12677" y="8917"/>
                </a:lnTo>
                <a:lnTo>
                  <a:pt x="12677" y="12816"/>
                </a:lnTo>
                <a:lnTo>
                  <a:pt x="13236" y="12917"/>
                </a:lnTo>
                <a:close/>
                <a:moveTo>
                  <a:pt x="20038" y="2134"/>
                </a:moveTo>
                <a:lnTo>
                  <a:pt x="21600" y="2134"/>
                </a:lnTo>
                <a:lnTo>
                  <a:pt x="21600" y="0"/>
                </a:lnTo>
                <a:lnTo>
                  <a:pt x="2" y="0"/>
                </a:lnTo>
                <a:lnTo>
                  <a:pt x="2" y="2133"/>
                </a:lnTo>
                <a:lnTo>
                  <a:pt x="1871" y="2133"/>
                </a:lnTo>
                <a:cubicBezTo>
                  <a:pt x="2104" y="6206"/>
                  <a:pt x="4168" y="8872"/>
                  <a:pt x="7754" y="9733"/>
                </a:cubicBezTo>
                <a:lnTo>
                  <a:pt x="7754" y="12000"/>
                </a:lnTo>
                <a:cubicBezTo>
                  <a:pt x="4207" y="12849"/>
                  <a:pt x="2151" y="15468"/>
                  <a:pt x="1882" y="19466"/>
                </a:cubicBezTo>
                <a:lnTo>
                  <a:pt x="0" y="19466"/>
                </a:lnTo>
                <a:lnTo>
                  <a:pt x="0" y="21600"/>
                </a:lnTo>
                <a:lnTo>
                  <a:pt x="21598" y="21600"/>
                </a:lnTo>
                <a:lnTo>
                  <a:pt x="21598" y="19466"/>
                </a:lnTo>
                <a:lnTo>
                  <a:pt x="20028" y="19466"/>
                </a:lnTo>
                <a:cubicBezTo>
                  <a:pt x="19753" y="15468"/>
                  <a:pt x="17699" y="12849"/>
                  <a:pt x="14152" y="12000"/>
                </a:cubicBezTo>
                <a:lnTo>
                  <a:pt x="14152" y="9733"/>
                </a:lnTo>
                <a:cubicBezTo>
                  <a:pt x="17741" y="8872"/>
                  <a:pt x="19804" y="6206"/>
                  <a:pt x="20038" y="2134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1" name="Shape 2151"/>
          <p:cNvSpPr/>
          <p:nvPr/>
        </p:nvSpPr>
        <p:spPr>
          <a:xfrm>
            <a:off x="12060513" y="2965102"/>
            <a:ext cx="297211" cy="297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2" name="Shape 2152"/>
          <p:cNvSpPr/>
          <p:nvPr/>
        </p:nvSpPr>
        <p:spPr>
          <a:xfrm>
            <a:off x="11273308" y="2729476"/>
            <a:ext cx="1427145" cy="106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00"/>
                </a:cubicBezTo>
                <a:cubicBezTo>
                  <a:pt x="0" y="2400"/>
                  <a:pt x="0" y="20400"/>
                  <a:pt x="0" y="20400"/>
                </a:cubicBezTo>
                <a:cubicBezTo>
                  <a:pt x="0" y="20400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400"/>
                </a:cubicBezTo>
                <a:cubicBezTo>
                  <a:pt x="21600" y="19200"/>
                  <a:pt x="21600" y="1200"/>
                  <a:pt x="21600" y="1200"/>
                </a:cubicBezTo>
                <a:cubicBezTo>
                  <a:pt x="21600" y="1200"/>
                  <a:pt x="21600" y="0"/>
                  <a:pt x="20700" y="0"/>
                </a:cubicBezTo>
                <a:close/>
                <a:moveTo>
                  <a:pt x="19800" y="19200"/>
                </a:moveTo>
                <a:lnTo>
                  <a:pt x="1800" y="19200"/>
                </a:lnTo>
                <a:lnTo>
                  <a:pt x="1800" y="2400"/>
                </a:lnTo>
                <a:lnTo>
                  <a:pt x="19800" y="2400"/>
                </a:lnTo>
                <a:lnTo>
                  <a:pt x="19800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3" name="Shape 2153"/>
          <p:cNvSpPr/>
          <p:nvPr/>
        </p:nvSpPr>
        <p:spPr>
          <a:xfrm flipH="1">
            <a:off x="11369701" y="3315869"/>
            <a:ext cx="1071028" cy="382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6" extrusionOk="0">
                <a:moveTo>
                  <a:pt x="21600" y="17636"/>
                </a:moveTo>
                <a:cubicBezTo>
                  <a:pt x="21600" y="17636"/>
                  <a:pt x="20792" y="8396"/>
                  <a:pt x="16800" y="1154"/>
                </a:cubicBezTo>
                <a:cubicBezTo>
                  <a:pt x="13979" y="-3964"/>
                  <a:pt x="12000" y="9604"/>
                  <a:pt x="9600" y="9604"/>
                </a:cubicBezTo>
                <a:cubicBezTo>
                  <a:pt x="7200" y="9604"/>
                  <a:pt x="8309" y="5588"/>
                  <a:pt x="5909" y="5588"/>
                </a:cubicBezTo>
                <a:cubicBezTo>
                  <a:pt x="3509" y="5588"/>
                  <a:pt x="0" y="17636"/>
                  <a:pt x="0" y="17636"/>
                </a:cubicBezTo>
                <a:lnTo>
                  <a:pt x="21600" y="1763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4" name="Shape 2154"/>
          <p:cNvSpPr/>
          <p:nvPr/>
        </p:nvSpPr>
        <p:spPr>
          <a:xfrm flipH="1">
            <a:off x="921832" y="5415076"/>
            <a:ext cx="1068351" cy="75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19800" y="0"/>
                  <a:pt x="900" y="0"/>
                  <a:pt x="900" y="0"/>
                </a:cubicBezTo>
                <a:cubicBezTo>
                  <a:pt x="900" y="0"/>
                  <a:pt x="0" y="0"/>
                  <a:pt x="0" y="1271"/>
                </a:cubicBezTo>
                <a:cubicBezTo>
                  <a:pt x="0" y="2541"/>
                  <a:pt x="0" y="20329"/>
                  <a:pt x="0" y="20329"/>
                </a:cubicBezTo>
                <a:cubicBezTo>
                  <a:pt x="0" y="20329"/>
                  <a:pt x="0" y="21600"/>
                  <a:pt x="900" y="21600"/>
                </a:cubicBezTo>
                <a:cubicBezTo>
                  <a:pt x="1800" y="21600"/>
                  <a:pt x="20700" y="21600"/>
                  <a:pt x="20700" y="21600"/>
                </a:cubicBezTo>
                <a:cubicBezTo>
                  <a:pt x="20700" y="21600"/>
                  <a:pt x="21600" y="21600"/>
                  <a:pt x="21600" y="20329"/>
                </a:cubicBezTo>
                <a:cubicBezTo>
                  <a:pt x="21600" y="19059"/>
                  <a:pt x="21600" y="1271"/>
                  <a:pt x="21600" y="1271"/>
                </a:cubicBezTo>
                <a:cubicBezTo>
                  <a:pt x="21600" y="1271"/>
                  <a:pt x="21600" y="0"/>
                  <a:pt x="20700" y="0"/>
                </a:cubicBezTo>
                <a:close/>
                <a:moveTo>
                  <a:pt x="5434" y="3812"/>
                </a:moveTo>
                <a:cubicBezTo>
                  <a:pt x="6677" y="3812"/>
                  <a:pt x="7684" y="5234"/>
                  <a:pt x="7684" y="6988"/>
                </a:cubicBezTo>
                <a:cubicBezTo>
                  <a:pt x="7684" y="8743"/>
                  <a:pt x="6677" y="10165"/>
                  <a:pt x="5434" y="10165"/>
                </a:cubicBezTo>
                <a:cubicBezTo>
                  <a:pt x="4191" y="10165"/>
                  <a:pt x="3184" y="8743"/>
                  <a:pt x="3184" y="6988"/>
                </a:cubicBezTo>
                <a:cubicBezTo>
                  <a:pt x="3184" y="5234"/>
                  <a:pt x="4192" y="3812"/>
                  <a:pt x="5434" y="3812"/>
                </a:cubicBezTo>
                <a:close/>
                <a:moveTo>
                  <a:pt x="8152" y="17788"/>
                </a:moveTo>
                <a:lnTo>
                  <a:pt x="2300" y="17788"/>
                </a:lnTo>
                <a:cubicBezTo>
                  <a:pt x="2300" y="17788"/>
                  <a:pt x="1384" y="11435"/>
                  <a:pt x="5434" y="11435"/>
                </a:cubicBezTo>
                <a:cubicBezTo>
                  <a:pt x="9484" y="11435"/>
                  <a:pt x="8152" y="17788"/>
                  <a:pt x="8152" y="17788"/>
                </a:cubicBezTo>
                <a:close/>
                <a:moveTo>
                  <a:pt x="18451" y="17008"/>
                </a:moveTo>
                <a:lnTo>
                  <a:pt x="12151" y="17008"/>
                </a:lnTo>
                <a:cubicBezTo>
                  <a:pt x="11903" y="17008"/>
                  <a:pt x="11701" y="16722"/>
                  <a:pt x="11701" y="16373"/>
                </a:cubicBezTo>
                <a:cubicBezTo>
                  <a:pt x="11701" y="16023"/>
                  <a:pt x="11903" y="15738"/>
                  <a:pt x="12151" y="15738"/>
                </a:cubicBezTo>
                <a:lnTo>
                  <a:pt x="18451" y="15738"/>
                </a:lnTo>
                <a:cubicBezTo>
                  <a:pt x="18698" y="15738"/>
                  <a:pt x="18901" y="16023"/>
                  <a:pt x="18901" y="16373"/>
                </a:cubicBezTo>
                <a:cubicBezTo>
                  <a:pt x="18901" y="16722"/>
                  <a:pt x="18698" y="17008"/>
                  <a:pt x="18451" y="17008"/>
                </a:cubicBezTo>
                <a:close/>
                <a:moveTo>
                  <a:pt x="18451" y="11926"/>
                </a:moveTo>
                <a:lnTo>
                  <a:pt x="12151" y="11926"/>
                </a:lnTo>
                <a:cubicBezTo>
                  <a:pt x="11903" y="11926"/>
                  <a:pt x="11701" y="11640"/>
                  <a:pt x="11701" y="11291"/>
                </a:cubicBezTo>
                <a:cubicBezTo>
                  <a:pt x="11701" y="10941"/>
                  <a:pt x="11903" y="10655"/>
                  <a:pt x="12151" y="10655"/>
                </a:cubicBezTo>
                <a:lnTo>
                  <a:pt x="18451" y="10655"/>
                </a:lnTo>
                <a:cubicBezTo>
                  <a:pt x="18698" y="10655"/>
                  <a:pt x="18901" y="10941"/>
                  <a:pt x="18901" y="11291"/>
                </a:cubicBezTo>
                <a:cubicBezTo>
                  <a:pt x="18901" y="11640"/>
                  <a:pt x="18698" y="11926"/>
                  <a:pt x="18451" y="11926"/>
                </a:cubicBezTo>
                <a:close/>
                <a:moveTo>
                  <a:pt x="18451" y="6843"/>
                </a:moveTo>
                <a:lnTo>
                  <a:pt x="12151" y="6843"/>
                </a:lnTo>
                <a:cubicBezTo>
                  <a:pt x="11903" y="6843"/>
                  <a:pt x="11701" y="6558"/>
                  <a:pt x="11701" y="6208"/>
                </a:cubicBezTo>
                <a:cubicBezTo>
                  <a:pt x="11701" y="5859"/>
                  <a:pt x="11903" y="5573"/>
                  <a:pt x="12151" y="5573"/>
                </a:cubicBezTo>
                <a:lnTo>
                  <a:pt x="18451" y="5573"/>
                </a:lnTo>
                <a:cubicBezTo>
                  <a:pt x="18698" y="5573"/>
                  <a:pt x="18901" y="5859"/>
                  <a:pt x="18901" y="6208"/>
                </a:cubicBezTo>
                <a:cubicBezTo>
                  <a:pt x="18901" y="6558"/>
                  <a:pt x="18698" y="6843"/>
                  <a:pt x="18451" y="684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5" name="Shape 2155"/>
          <p:cNvSpPr/>
          <p:nvPr/>
        </p:nvSpPr>
        <p:spPr>
          <a:xfrm rot="10800000">
            <a:off x="8858143" y="5626604"/>
            <a:ext cx="1338784" cy="583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0"/>
                </a:moveTo>
                <a:cubicBezTo>
                  <a:pt x="14265" y="0"/>
                  <a:pt x="12150" y="4834"/>
                  <a:pt x="12150" y="10800"/>
                </a:cubicBezTo>
                <a:cubicBezTo>
                  <a:pt x="12150" y="13096"/>
                  <a:pt x="12466" y="15220"/>
                  <a:pt x="13000" y="16971"/>
                </a:cubicBezTo>
                <a:lnTo>
                  <a:pt x="8600" y="16971"/>
                </a:lnTo>
                <a:cubicBezTo>
                  <a:pt x="9134" y="15220"/>
                  <a:pt x="9450" y="13096"/>
                  <a:pt x="9450" y="10800"/>
                </a:cubicBezTo>
                <a:cubicBezTo>
                  <a:pt x="9450" y="4834"/>
                  <a:pt x="7335" y="0"/>
                  <a:pt x="4725" y="0"/>
                </a:cubicBezTo>
                <a:cubicBezTo>
                  <a:pt x="2115" y="0"/>
                  <a:pt x="0" y="4834"/>
                  <a:pt x="0" y="10800"/>
                </a:cubicBezTo>
                <a:cubicBezTo>
                  <a:pt x="0" y="16763"/>
                  <a:pt x="2115" y="21600"/>
                  <a:pt x="4725" y="21600"/>
                </a:cubicBezTo>
                <a:lnTo>
                  <a:pt x="4725" y="21600"/>
                </a:lnTo>
                <a:lnTo>
                  <a:pt x="16875" y="21600"/>
                </a:lnTo>
                <a:lnTo>
                  <a:pt x="16875" y="21600"/>
                </a:lnTo>
                <a:cubicBezTo>
                  <a:pt x="19485" y="21600"/>
                  <a:pt x="21600" y="16763"/>
                  <a:pt x="21600" y="10800"/>
                </a:cubicBezTo>
                <a:cubicBezTo>
                  <a:pt x="21600" y="4834"/>
                  <a:pt x="19485" y="0"/>
                  <a:pt x="16875" y="0"/>
                </a:cubicBezTo>
                <a:close/>
                <a:moveTo>
                  <a:pt x="2025" y="10800"/>
                </a:moveTo>
                <a:cubicBezTo>
                  <a:pt x="2025" y="7396"/>
                  <a:pt x="3236" y="4629"/>
                  <a:pt x="4725" y="4629"/>
                </a:cubicBezTo>
                <a:cubicBezTo>
                  <a:pt x="6214" y="4629"/>
                  <a:pt x="7425" y="7396"/>
                  <a:pt x="7425" y="10800"/>
                </a:cubicBezTo>
                <a:cubicBezTo>
                  <a:pt x="7425" y="14202"/>
                  <a:pt x="6214" y="16971"/>
                  <a:pt x="4725" y="16971"/>
                </a:cubicBezTo>
                <a:cubicBezTo>
                  <a:pt x="3236" y="16971"/>
                  <a:pt x="2025" y="14202"/>
                  <a:pt x="2025" y="10800"/>
                </a:cubicBezTo>
                <a:close/>
                <a:moveTo>
                  <a:pt x="16875" y="16971"/>
                </a:moveTo>
                <a:cubicBezTo>
                  <a:pt x="15386" y="16971"/>
                  <a:pt x="14175" y="14202"/>
                  <a:pt x="14175" y="10800"/>
                </a:cubicBezTo>
                <a:cubicBezTo>
                  <a:pt x="14175" y="7396"/>
                  <a:pt x="15386" y="4629"/>
                  <a:pt x="16875" y="4629"/>
                </a:cubicBezTo>
                <a:cubicBezTo>
                  <a:pt x="18364" y="4629"/>
                  <a:pt x="19575" y="7396"/>
                  <a:pt x="19575" y="10800"/>
                </a:cubicBezTo>
                <a:cubicBezTo>
                  <a:pt x="19575" y="14202"/>
                  <a:pt x="18365" y="16971"/>
                  <a:pt x="16875" y="1697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6" name="Shape 2156"/>
          <p:cNvSpPr/>
          <p:nvPr/>
        </p:nvSpPr>
        <p:spPr>
          <a:xfrm>
            <a:off x="11589261" y="5316006"/>
            <a:ext cx="789884" cy="1004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0"/>
                </a:moveTo>
                <a:lnTo>
                  <a:pt x="2945" y="0"/>
                </a:lnTo>
                <a:cubicBezTo>
                  <a:pt x="1326" y="0"/>
                  <a:pt x="0" y="1041"/>
                  <a:pt x="0" y="2314"/>
                </a:cubicBezTo>
                <a:lnTo>
                  <a:pt x="0" y="19286"/>
                </a:lnTo>
                <a:cubicBezTo>
                  <a:pt x="0" y="20559"/>
                  <a:pt x="1326" y="21600"/>
                  <a:pt x="2945" y="21600"/>
                </a:cubicBezTo>
                <a:lnTo>
                  <a:pt x="18655" y="21600"/>
                </a:lnTo>
                <a:cubicBezTo>
                  <a:pt x="20275" y="21600"/>
                  <a:pt x="21600" y="20559"/>
                  <a:pt x="21600" y="19286"/>
                </a:cubicBezTo>
                <a:lnTo>
                  <a:pt x="21600" y="2314"/>
                </a:lnTo>
                <a:cubicBezTo>
                  <a:pt x="21600" y="1041"/>
                  <a:pt x="20276" y="0"/>
                  <a:pt x="18655" y="0"/>
                </a:cubicBezTo>
                <a:close/>
                <a:moveTo>
                  <a:pt x="10800" y="20472"/>
                </a:moveTo>
                <a:cubicBezTo>
                  <a:pt x="10257" y="20472"/>
                  <a:pt x="9818" y="20127"/>
                  <a:pt x="9818" y="19701"/>
                </a:cubicBezTo>
                <a:cubicBezTo>
                  <a:pt x="9818" y="19274"/>
                  <a:pt x="10257" y="18929"/>
                  <a:pt x="10800" y="18929"/>
                </a:cubicBezTo>
                <a:cubicBezTo>
                  <a:pt x="11343" y="18929"/>
                  <a:pt x="11782" y="19274"/>
                  <a:pt x="11782" y="19701"/>
                </a:cubicBezTo>
                <a:cubicBezTo>
                  <a:pt x="11782" y="20127"/>
                  <a:pt x="11343" y="20472"/>
                  <a:pt x="10800" y="20472"/>
                </a:cubicBezTo>
                <a:close/>
                <a:moveTo>
                  <a:pt x="18655" y="18158"/>
                </a:moveTo>
                <a:lnTo>
                  <a:pt x="2945" y="18158"/>
                </a:lnTo>
                <a:lnTo>
                  <a:pt x="2945" y="2671"/>
                </a:lnTo>
                <a:lnTo>
                  <a:pt x="18655" y="2671"/>
                </a:lnTo>
                <a:lnTo>
                  <a:pt x="18655" y="1815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7" name="Shape 2157"/>
          <p:cNvSpPr/>
          <p:nvPr/>
        </p:nvSpPr>
        <p:spPr>
          <a:xfrm>
            <a:off x="3599400" y="5431142"/>
            <a:ext cx="642617" cy="876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0"/>
                </a:moveTo>
                <a:lnTo>
                  <a:pt x="21600" y="0"/>
                </a:lnTo>
                <a:lnTo>
                  <a:pt x="10800" y="8100"/>
                </a:lnTo>
                <a:lnTo>
                  <a:pt x="19800" y="8100"/>
                </a:lnTo>
                <a:lnTo>
                  <a:pt x="1800" y="21600"/>
                </a:lnTo>
                <a:lnTo>
                  <a:pt x="9000" y="10800"/>
                </a:lnTo>
                <a:lnTo>
                  <a:pt x="0" y="10800"/>
                </a:lnTo>
                <a:lnTo>
                  <a:pt x="90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8" name="Shape 2158"/>
          <p:cNvSpPr/>
          <p:nvPr/>
        </p:nvSpPr>
        <p:spPr>
          <a:xfrm rot="16200000">
            <a:off x="6742864" y="5586440"/>
            <a:ext cx="570323" cy="57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lnTo>
                  <a:pt x="10800" y="108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59" name="Shape 2159"/>
          <p:cNvSpPr/>
          <p:nvPr/>
        </p:nvSpPr>
        <p:spPr>
          <a:xfrm rot="16200000">
            <a:off x="7093625" y="5522179"/>
            <a:ext cx="283824" cy="283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cubicBezTo>
                  <a:pt x="11929" y="21600"/>
                  <a:pt x="21600" y="11929"/>
                  <a:pt x="216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0" name="Shape 2160"/>
          <p:cNvSpPr/>
          <p:nvPr/>
        </p:nvSpPr>
        <p:spPr>
          <a:xfrm>
            <a:off x="6362650" y="5313329"/>
            <a:ext cx="1397691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939"/>
                </a:moveTo>
                <a:lnTo>
                  <a:pt x="20880" y="20661"/>
                </a:lnTo>
                <a:lnTo>
                  <a:pt x="720" y="20661"/>
                </a:lnTo>
                <a:lnTo>
                  <a:pt x="720" y="939"/>
                </a:lnTo>
                <a:lnTo>
                  <a:pt x="20880" y="939"/>
                </a:lnTo>
                <a:moveTo>
                  <a:pt x="21600" y="0"/>
                </a:moveTo>
                <a:lnTo>
                  <a:pt x="20880" y="0"/>
                </a:lnTo>
                <a:lnTo>
                  <a:pt x="720" y="0"/>
                </a:lnTo>
                <a:lnTo>
                  <a:pt x="0" y="0"/>
                </a:lnTo>
                <a:lnTo>
                  <a:pt x="0" y="939"/>
                </a:lnTo>
                <a:lnTo>
                  <a:pt x="0" y="20661"/>
                </a:lnTo>
                <a:lnTo>
                  <a:pt x="0" y="21600"/>
                </a:lnTo>
                <a:lnTo>
                  <a:pt x="720" y="21600"/>
                </a:lnTo>
                <a:lnTo>
                  <a:pt x="20880" y="21600"/>
                </a:lnTo>
                <a:lnTo>
                  <a:pt x="21600" y="21600"/>
                </a:lnTo>
                <a:lnTo>
                  <a:pt x="21600" y="20661"/>
                </a:lnTo>
                <a:lnTo>
                  <a:pt x="21600" y="939"/>
                </a:lnTo>
                <a:lnTo>
                  <a:pt x="2160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1" name="Shape 2161"/>
          <p:cNvSpPr/>
          <p:nvPr/>
        </p:nvSpPr>
        <p:spPr>
          <a:xfrm>
            <a:off x="1749201" y="8558541"/>
            <a:ext cx="195463" cy="19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2" name="Shape 2162"/>
          <p:cNvSpPr/>
          <p:nvPr/>
        </p:nvSpPr>
        <p:spPr>
          <a:xfrm>
            <a:off x="6514715" y="7867728"/>
            <a:ext cx="1018590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030" y="7199"/>
                </a:lnTo>
                <a:lnTo>
                  <a:pt x="17475" y="2063"/>
                </a:lnTo>
                <a:lnTo>
                  <a:pt x="14021" y="8574"/>
                </a:lnTo>
                <a:lnTo>
                  <a:pt x="21600" y="7463"/>
                </a:lnTo>
                <a:lnTo>
                  <a:pt x="14782" y="10800"/>
                </a:lnTo>
                <a:lnTo>
                  <a:pt x="21600" y="14137"/>
                </a:lnTo>
                <a:lnTo>
                  <a:pt x="14021" y="13026"/>
                </a:lnTo>
                <a:lnTo>
                  <a:pt x="17475" y="19537"/>
                </a:lnTo>
                <a:lnTo>
                  <a:pt x="12030" y="14401"/>
                </a:lnTo>
                <a:lnTo>
                  <a:pt x="10800" y="21600"/>
                </a:lnTo>
                <a:lnTo>
                  <a:pt x="9570" y="14401"/>
                </a:lnTo>
                <a:lnTo>
                  <a:pt x="4125" y="19537"/>
                </a:lnTo>
                <a:lnTo>
                  <a:pt x="7579" y="13026"/>
                </a:lnTo>
                <a:lnTo>
                  <a:pt x="0" y="14137"/>
                </a:lnTo>
                <a:lnTo>
                  <a:pt x="6818" y="10800"/>
                </a:lnTo>
                <a:lnTo>
                  <a:pt x="0" y="7463"/>
                </a:lnTo>
                <a:lnTo>
                  <a:pt x="7579" y="8574"/>
                </a:lnTo>
                <a:lnTo>
                  <a:pt x="4125" y="2063"/>
                </a:lnTo>
                <a:lnTo>
                  <a:pt x="9570" y="7199"/>
                </a:ln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3" name="Shape 2163"/>
          <p:cNvSpPr/>
          <p:nvPr/>
        </p:nvSpPr>
        <p:spPr>
          <a:xfrm>
            <a:off x="6785705" y="8143517"/>
            <a:ext cx="473931" cy="47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4" name="Shape 2164"/>
          <p:cNvSpPr/>
          <p:nvPr/>
        </p:nvSpPr>
        <p:spPr>
          <a:xfrm>
            <a:off x="1160136" y="7942700"/>
            <a:ext cx="736332" cy="99071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5" name="Shape 2165"/>
          <p:cNvSpPr/>
          <p:nvPr/>
        </p:nvSpPr>
        <p:spPr>
          <a:xfrm>
            <a:off x="1160136" y="8081933"/>
            <a:ext cx="736332" cy="637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5709" y="21600"/>
                </a:lnTo>
                <a:lnTo>
                  <a:pt x="15709" y="14779"/>
                </a:lnTo>
                <a:lnTo>
                  <a:pt x="21600" y="14779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buClr>
                <a:srgbClr val="000000"/>
              </a:buClr>
              <a:buFont typeface="Helvetica Neue"/>
            </a:pPr>
            <a:endParaRPr/>
          </a:p>
        </p:txBody>
      </p:sp>
      <p:sp>
        <p:nvSpPr>
          <p:cNvPr id="2166" name="Shape 2166"/>
          <p:cNvSpPr/>
          <p:nvPr/>
        </p:nvSpPr>
        <p:spPr>
          <a:xfrm>
            <a:off x="3363774" y="7948055"/>
            <a:ext cx="958570" cy="663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8" y="0"/>
                </a:moveTo>
                <a:lnTo>
                  <a:pt x="2492" y="0"/>
                </a:lnTo>
                <a:cubicBezTo>
                  <a:pt x="1122" y="0"/>
                  <a:pt x="0" y="1620"/>
                  <a:pt x="0" y="3600"/>
                </a:cubicBezTo>
                <a:lnTo>
                  <a:pt x="0" y="18000"/>
                </a:lnTo>
                <a:cubicBezTo>
                  <a:pt x="0" y="19980"/>
                  <a:pt x="1122" y="21600"/>
                  <a:pt x="2492" y="21600"/>
                </a:cubicBezTo>
                <a:lnTo>
                  <a:pt x="19108" y="21600"/>
                </a:lnTo>
                <a:cubicBezTo>
                  <a:pt x="20478" y="21600"/>
                  <a:pt x="21600" y="19980"/>
                  <a:pt x="21600" y="18000"/>
                </a:cubicBezTo>
                <a:lnTo>
                  <a:pt x="21600" y="3600"/>
                </a:lnTo>
                <a:cubicBezTo>
                  <a:pt x="21600" y="1620"/>
                  <a:pt x="20479" y="0"/>
                  <a:pt x="19108" y="0"/>
                </a:cubicBezTo>
                <a:close/>
                <a:moveTo>
                  <a:pt x="19938" y="19200"/>
                </a:moveTo>
                <a:lnTo>
                  <a:pt x="1662" y="19200"/>
                </a:lnTo>
                <a:lnTo>
                  <a:pt x="1662" y="2400"/>
                </a:lnTo>
                <a:lnTo>
                  <a:pt x="19938" y="2400"/>
                </a:lnTo>
                <a:lnTo>
                  <a:pt x="19938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7" name="Shape 2167"/>
          <p:cNvSpPr/>
          <p:nvPr/>
        </p:nvSpPr>
        <p:spPr>
          <a:xfrm>
            <a:off x="3387939" y="8654700"/>
            <a:ext cx="920979" cy="67173"/>
          </a:xfrm>
          <a:prstGeom prst="roundRect">
            <a:avLst>
              <a:gd name="adj" fmla="val 29644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8" name="Shape 2168"/>
          <p:cNvSpPr/>
          <p:nvPr/>
        </p:nvSpPr>
        <p:spPr>
          <a:xfrm>
            <a:off x="9391712" y="8219193"/>
            <a:ext cx="290233" cy="290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00"/>
                </a:moveTo>
                <a:cubicBezTo>
                  <a:pt x="13778" y="5400"/>
                  <a:pt x="16200" y="7819"/>
                  <a:pt x="16200" y="10800"/>
                </a:cubicBezTo>
                <a:cubicBezTo>
                  <a:pt x="16200" y="13775"/>
                  <a:pt x="13778" y="16200"/>
                  <a:pt x="10800" y="16200"/>
                </a:cubicBezTo>
                <a:cubicBezTo>
                  <a:pt x="7822" y="16200"/>
                  <a:pt x="5400" y="13775"/>
                  <a:pt x="5400" y="10800"/>
                </a:cubicBezTo>
                <a:cubicBezTo>
                  <a:pt x="5400" y="7819"/>
                  <a:pt x="7822" y="5400"/>
                  <a:pt x="10800" y="540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2"/>
                  <a:pt x="4836" y="21600"/>
                  <a:pt x="10800" y="21600"/>
                </a:cubicBezTo>
                <a:cubicBezTo>
                  <a:pt x="16764" y="21600"/>
                  <a:pt x="21600" y="16762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69" name="Shape 2169"/>
          <p:cNvSpPr/>
          <p:nvPr/>
        </p:nvSpPr>
        <p:spPr>
          <a:xfrm>
            <a:off x="9485768" y="8025704"/>
            <a:ext cx="72559" cy="142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08"/>
                  <a:pt x="4838" y="0"/>
                  <a:pt x="10800" y="0"/>
                </a:cubicBezTo>
                <a:cubicBezTo>
                  <a:pt x="16762" y="0"/>
                  <a:pt x="21600" y="2408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7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0" name="Shape 2170"/>
          <p:cNvSpPr/>
          <p:nvPr/>
        </p:nvSpPr>
        <p:spPr>
          <a:xfrm>
            <a:off x="9663133" y="8084828"/>
            <a:ext cx="123620" cy="123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2" y="20409"/>
                  <a:pt x="7511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1" name="Shape 2171"/>
          <p:cNvSpPr/>
          <p:nvPr/>
        </p:nvSpPr>
        <p:spPr>
          <a:xfrm>
            <a:off x="9781375" y="8321312"/>
            <a:ext cx="145118" cy="7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72"/>
                  <a:pt x="0" y="10800"/>
                </a:cubicBezTo>
                <a:cubicBezTo>
                  <a:pt x="0" y="483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38"/>
                  <a:pt x="21600" y="10800"/>
                </a:cubicBezTo>
                <a:cubicBezTo>
                  <a:pt x="21600" y="16762"/>
                  <a:pt x="19186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2" name="Shape 2172"/>
          <p:cNvSpPr/>
          <p:nvPr/>
        </p:nvSpPr>
        <p:spPr>
          <a:xfrm>
            <a:off x="9663133" y="8498678"/>
            <a:ext cx="123620" cy="123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494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494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3" y="20390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3" name="Shape 2173"/>
          <p:cNvSpPr/>
          <p:nvPr/>
        </p:nvSpPr>
        <p:spPr>
          <a:xfrm>
            <a:off x="9485768" y="8616918"/>
            <a:ext cx="72559" cy="145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9186"/>
                  <a:pt x="0" y="16200"/>
                </a:cubicBezTo>
                <a:lnTo>
                  <a:pt x="0" y="5400"/>
                </a:lnTo>
                <a:cubicBezTo>
                  <a:pt x="0" y="2419"/>
                  <a:pt x="4838" y="0"/>
                  <a:pt x="10800" y="0"/>
                </a:cubicBezTo>
                <a:cubicBezTo>
                  <a:pt x="16762" y="0"/>
                  <a:pt x="21600" y="2419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16762" y="21600"/>
                  <a:pt x="10800" y="21600"/>
                </a:cubicBezTo>
                <a:lnTo>
                  <a:pt x="108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4" name="Shape 2174"/>
          <p:cNvSpPr/>
          <p:nvPr/>
        </p:nvSpPr>
        <p:spPr>
          <a:xfrm>
            <a:off x="9249283" y="8498678"/>
            <a:ext cx="123620" cy="123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5985" y="20999"/>
                </a:moveTo>
                <a:cubicBezTo>
                  <a:pt x="4453" y="20999"/>
                  <a:pt x="2921" y="20402"/>
                  <a:pt x="1755" y="19203"/>
                </a:cubicBezTo>
                <a:cubicBezTo>
                  <a:pt x="-585" y="16792"/>
                  <a:pt x="-585" y="12905"/>
                  <a:pt x="1755" y="10500"/>
                </a:cubicBezTo>
                <a:lnTo>
                  <a:pt x="10215" y="1804"/>
                </a:lnTo>
                <a:cubicBezTo>
                  <a:pt x="12555" y="-601"/>
                  <a:pt x="16336" y="-601"/>
                  <a:pt x="18676" y="1804"/>
                </a:cubicBezTo>
                <a:cubicBezTo>
                  <a:pt x="21015" y="4215"/>
                  <a:pt x="21015" y="8102"/>
                  <a:pt x="18676" y="10500"/>
                </a:cubicBezTo>
                <a:lnTo>
                  <a:pt x="10215" y="19203"/>
                </a:lnTo>
                <a:cubicBezTo>
                  <a:pt x="9048" y="20402"/>
                  <a:pt x="7516" y="20999"/>
                  <a:pt x="5985" y="20999"/>
                </a:cubicBezTo>
                <a:lnTo>
                  <a:pt x="598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5" name="Shape 2175"/>
          <p:cNvSpPr/>
          <p:nvPr/>
        </p:nvSpPr>
        <p:spPr>
          <a:xfrm>
            <a:off x="9190161" y="8321312"/>
            <a:ext cx="142430" cy="7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5400" y="21600"/>
                </a:lnTo>
                <a:cubicBezTo>
                  <a:pt x="2419" y="21600"/>
                  <a:pt x="0" y="16762"/>
                  <a:pt x="0" y="10800"/>
                </a:cubicBezTo>
                <a:cubicBezTo>
                  <a:pt x="0" y="4828"/>
                  <a:pt x="2419" y="0"/>
                  <a:pt x="5400" y="0"/>
                </a:cubicBezTo>
                <a:lnTo>
                  <a:pt x="16200" y="0"/>
                </a:lnTo>
                <a:cubicBezTo>
                  <a:pt x="19181" y="0"/>
                  <a:pt x="21600" y="4828"/>
                  <a:pt x="21600" y="10800"/>
                </a:cubicBezTo>
                <a:cubicBezTo>
                  <a:pt x="21600" y="16751"/>
                  <a:pt x="19181" y="21600"/>
                  <a:pt x="16200" y="21600"/>
                </a:cubicBezTo>
                <a:lnTo>
                  <a:pt x="162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6" name="Shape 2176"/>
          <p:cNvSpPr/>
          <p:nvPr/>
        </p:nvSpPr>
        <p:spPr>
          <a:xfrm>
            <a:off x="9249283" y="8084828"/>
            <a:ext cx="123620" cy="123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0999" extrusionOk="0">
                <a:moveTo>
                  <a:pt x="14445" y="20999"/>
                </a:moveTo>
                <a:cubicBezTo>
                  <a:pt x="12914" y="20999"/>
                  <a:pt x="11382" y="20390"/>
                  <a:pt x="10215" y="19191"/>
                </a:cubicBezTo>
                <a:lnTo>
                  <a:pt x="1755" y="10500"/>
                </a:lnTo>
                <a:cubicBezTo>
                  <a:pt x="-585" y="8089"/>
                  <a:pt x="-585" y="4202"/>
                  <a:pt x="1755" y="1804"/>
                </a:cubicBezTo>
                <a:cubicBezTo>
                  <a:pt x="4094" y="-601"/>
                  <a:pt x="7875" y="-601"/>
                  <a:pt x="10215" y="1804"/>
                </a:cubicBezTo>
                <a:lnTo>
                  <a:pt x="18676" y="10500"/>
                </a:lnTo>
                <a:cubicBezTo>
                  <a:pt x="21015" y="12905"/>
                  <a:pt x="21015" y="16792"/>
                  <a:pt x="18676" y="19191"/>
                </a:cubicBezTo>
                <a:cubicBezTo>
                  <a:pt x="17509" y="20396"/>
                  <a:pt x="15977" y="20999"/>
                  <a:pt x="14445" y="20999"/>
                </a:cubicBezTo>
                <a:lnTo>
                  <a:pt x="14445" y="209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7" name="Shape 2177"/>
          <p:cNvSpPr/>
          <p:nvPr/>
        </p:nvSpPr>
        <p:spPr>
          <a:xfrm rot="16200000">
            <a:off x="11566497" y="7965458"/>
            <a:ext cx="851475" cy="84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6" h="21397" extrusionOk="0">
                <a:moveTo>
                  <a:pt x="21394" y="3891"/>
                </a:moveTo>
                <a:cubicBezTo>
                  <a:pt x="21373" y="3392"/>
                  <a:pt x="21067" y="3273"/>
                  <a:pt x="20715" y="3625"/>
                </a:cubicBezTo>
                <a:cubicBezTo>
                  <a:pt x="20715" y="3625"/>
                  <a:pt x="18604" y="5998"/>
                  <a:pt x="18251" y="5646"/>
                </a:cubicBezTo>
                <a:lnTo>
                  <a:pt x="15750" y="3145"/>
                </a:lnTo>
                <a:cubicBezTo>
                  <a:pt x="15398" y="2792"/>
                  <a:pt x="17770" y="682"/>
                  <a:pt x="17770" y="682"/>
                </a:cubicBezTo>
                <a:cubicBezTo>
                  <a:pt x="18122" y="330"/>
                  <a:pt x="18004" y="23"/>
                  <a:pt x="17505" y="2"/>
                </a:cubicBezTo>
                <a:cubicBezTo>
                  <a:pt x="17505" y="2"/>
                  <a:pt x="15021" y="-102"/>
                  <a:pt x="13761" y="1156"/>
                </a:cubicBezTo>
                <a:cubicBezTo>
                  <a:pt x="12505" y="2412"/>
                  <a:pt x="12152" y="4209"/>
                  <a:pt x="12659" y="5792"/>
                </a:cubicBezTo>
                <a:lnTo>
                  <a:pt x="9225" y="9225"/>
                </a:lnTo>
                <a:lnTo>
                  <a:pt x="5792" y="12659"/>
                </a:lnTo>
                <a:cubicBezTo>
                  <a:pt x="4210" y="12151"/>
                  <a:pt x="2411" y="12505"/>
                  <a:pt x="1155" y="13761"/>
                </a:cubicBezTo>
                <a:cubicBezTo>
                  <a:pt x="-103" y="15021"/>
                  <a:pt x="2" y="17505"/>
                  <a:pt x="2" y="17505"/>
                </a:cubicBezTo>
                <a:cubicBezTo>
                  <a:pt x="23" y="18003"/>
                  <a:pt x="329" y="18122"/>
                  <a:pt x="681" y="17769"/>
                </a:cubicBezTo>
                <a:lnTo>
                  <a:pt x="3119" y="15750"/>
                </a:lnTo>
                <a:cubicBezTo>
                  <a:pt x="3472" y="15398"/>
                  <a:pt x="5998" y="17923"/>
                  <a:pt x="5645" y="18276"/>
                </a:cubicBezTo>
                <a:lnTo>
                  <a:pt x="3626" y="20715"/>
                </a:lnTo>
                <a:cubicBezTo>
                  <a:pt x="3274" y="21067"/>
                  <a:pt x="3392" y="21374"/>
                  <a:pt x="3891" y="21395"/>
                </a:cubicBezTo>
                <a:cubicBezTo>
                  <a:pt x="3891" y="21395"/>
                  <a:pt x="6375" y="21498"/>
                  <a:pt x="7634" y="20240"/>
                </a:cubicBezTo>
                <a:cubicBezTo>
                  <a:pt x="8890" y="18985"/>
                  <a:pt x="9243" y="17188"/>
                  <a:pt x="8737" y="15605"/>
                </a:cubicBezTo>
                <a:lnTo>
                  <a:pt x="12170" y="12172"/>
                </a:lnTo>
                <a:lnTo>
                  <a:pt x="12171" y="12171"/>
                </a:lnTo>
                <a:lnTo>
                  <a:pt x="15604" y="8737"/>
                </a:lnTo>
                <a:cubicBezTo>
                  <a:pt x="17186" y="9245"/>
                  <a:pt x="18985" y="8891"/>
                  <a:pt x="20240" y="7634"/>
                </a:cubicBezTo>
                <a:cubicBezTo>
                  <a:pt x="21497" y="6375"/>
                  <a:pt x="21394" y="3891"/>
                  <a:pt x="21394" y="389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8" name="Shape 2178"/>
          <p:cNvSpPr/>
          <p:nvPr/>
        </p:nvSpPr>
        <p:spPr>
          <a:xfrm>
            <a:off x="1374341" y="10505132"/>
            <a:ext cx="535515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00"/>
                </a:moveTo>
                <a:cubicBezTo>
                  <a:pt x="21600" y="2417"/>
                  <a:pt x="16764" y="0"/>
                  <a:pt x="10800" y="0"/>
                </a:cubicBezTo>
                <a:cubicBezTo>
                  <a:pt x="4836" y="0"/>
                  <a:pt x="0" y="2417"/>
                  <a:pt x="0" y="5400"/>
                </a:cubicBezTo>
                <a:cubicBezTo>
                  <a:pt x="0" y="8014"/>
                  <a:pt x="3711" y="10191"/>
                  <a:pt x="8640" y="10690"/>
                </a:cubicBezTo>
                <a:lnTo>
                  <a:pt x="8640" y="21598"/>
                </a:lnTo>
                <a:lnTo>
                  <a:pt x="12958" y="21600"/>
                </a:lnTo>
                <a:lnTo>
                  <a:pt x="12958" y="10690"/>
                </a:lnTo>
                <a:cubicBezTo>
                  <a:pt x="17889" y="10191"/>
                  <a:pt x="21600" y="8014"/>
                  <a:pt x="21600" y="5400"/>
                </a:cubicBezTo>
                <a:close/>
                <a:moveTo>
                  <a:pt x="11283" y="3780"/>
                </a:moveTo>
                <a:cubicBezTo>
                  <a:pt x="11283" y="2886"/>
                  <a:pt x="12734" y="2160"/>
                  <a:pt x="14523" y="2160"/>
                </a:cubicBezTo>
                <a:cubicBezTo>
                  <a:pt x="16311" y="2160"/>
                  <a:pt x="17763" y="2886"/>
                  <a:pt x="17763" y="3780"/>
                </a:cubicBezTo>
                <a:cubicBezTo>
                  <a:pt x="17763" y="4674"/>
                  <a:pt x="16311" y="5400"/>
                  <a:pt x="14523" y="5400"/>
                </a:cubicBezTo>
                <a:cubicBezTo>
                  <a:pt x="12734" y="5400"/>
                  <a:pt x="11283" y="4674"/>
                  <a:pt x="11283" y="378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79" name="Shape 2179"/>
          <p:cNvSpPr/>
          <p:nvPr/>
        </p:nvSpPr>
        <p:spPr>
          <a:xfrm>
            <a:off x="3580657" y="10486389"/>
            <a:ext cx="1071028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7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7"/>
                  <a:pt x="16764" y="0"/>
                  <a:pt x="10800" y="0"/>
                </a:cubicBezTo>
                <a:close/>
                <a:moveTo>
                  <a:pt x="11880" y="19364"/>
                </a:moveTo>
                <a:lnTo>
                  <a:pt x="11880" y="16200"/>
                </a:lnTo>
                <a:lnTo>
                  <a:pt x="9720" y="16200"/>
                </a:lnTo>
                <a:lnTo>
                  <a:pt x="9720" y="19364"/>
                </a:lnTo>
                <a:cubicBezTo>
                  <a:pt x="5820" y="18877"/>
                  <a:pt x="2725" y="15781"/>
                  <a:pt x="2235" y="11880"/>
                </a:cubicBezTo>
                <a:lnTo>
                  <a:pt x="5400" y="11880"/>
                </a:lnTo>
                <a:lnTo>
                  <a:pt x="5400" y="9720"/>
                </a:lnTo>
                <a:lnTo>
                  <a:pt x="2235" y="9720"/>
                </a:lnTo>
                <a:cubicBezTo>
                  <a:pt x="2725" y="5820"/>
                  <a:pt x="5819" y="2725"/>
                  <a:pt x="9720" y="2233"/>
                </a:cubicBezTo>
                <a:lnTo>
                  <a:pt x="9720" y="5400"/>
                </a:lnTo>
                <a:lnTo>
                  <a:pt x="11880" y="5400"/>
                </a:lnTo>
                <a:lnTo>
                  <a:pt x="11880" y="2233"/>
                </a:lnTo>
                <a:cubicBezTo>
                  <a:pt x="15780" y="2725"/>
                  <a:pt x="18875" y="5819"/>
                  <a:pt x="19365" y="9720"/>
                </a:cubicBezTo>
                <a:lnTo>
                  <a:pt x="16200" y="9720"/>
                </a:lnTo>
                <a:lnTo>
                  <a:pt x="16200" y="11880"/>
                </a:lnTo>
                <a:lnTo>
                  <a:pt x="19365" y="11880"/>
                </a:lnTo>
                <a:cubicBezTo>
                  <a:pt x="18875" y="15780"/>
                  <a:pt x="15780" y="18877"/>
                  <a:pt x="11880" y="19364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0" name="Shape 2180"/>
          <p:cNvSpPr/>
          <p:nvPr/>
        </p:nvSpPr>
        <p:spPr>
          <a:xfrm>
            <a:off x="6783027" y="10799664"/>
            <a:ext cx="559613" cy="74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50"/>
                </a:moveTo>
                <a:lnTo>
                  <a:pt x="21600" y="1350"/>
                </a:lnTo>
                <a:cubicBezTo>
                  <a:pt x="21600" y="605"/>
                  <a:pt x="20795" y="0"/>
                  <a:pt x="19800" y="0"/>
                </a:cubicBezTo>
                <a:cubicBezTo>
                  <a:pt x="18810" y="0"/>
                  <a:pt x="18000" y="605"/>
                  <a:pt x="18000" y="1350"/>
                </a:cubicBezTo>
                <a:lnTo>
                  <a:pt x="18000" y="6750"/>
                </a:lnTo>
                <a:cubicBezTo>
                  <a:pt x="18000" y="6970"/>
                  <a:pt x="17919" y="12150"/>
                  <a:pt x="10800" y="12150"/>
                </a:cubicBezTo>
                <a:cubicBezTo>
                  <a:pt x="3866" y="12150"/>
                  <a:pt x="3607" y="7297"/>
                  <a:pt x="3600" y="6750"/>
                </a:cubicBezTo>
                <a:lnTo>
                  <a:pt x="3600" y="1350"/>
                </a:lnTo>
                <a:cubicBezTo>
                  <a:pt x="3600" y="605"/>
                  <a:pt x="2795" y="0"/>
                  <a:pt x="1800" y="0"/>
                </a:cubicBezTo>
                <a:cubicBezTo>
                  <a:pt x="808" y="0"/>
                  <a:pt x="0" y="605"/>
                  <a:pt x="0" y="1350"/>
                </a:cubicBezTo>
                <a:lnTo>
                  <a:pt x="0" y="6750"/>
                </a:lnTo>
                <a:cubicBezTo>
                  <a:pt x="0" y="9342"/>
                  <a:pt x="1948" y="14066"/>
                  <a:pt x="9000" y="14758"/>
                </a:cubicBezTo>
                <a:lnTo>
                  <a:pt x="9000" y="18900"/>
                </a:lnTo>
                <a:lnTo>
                  <a:pt x="5117" y="18900"/>
                </a:lnTo>
                <a:cubicBezTo>
                  <a:pt x="4125" y="18900"/>
                  <a:pt x="3317" y="19505"/>
                  <a:pt x="3317" y="20250"/>
                </a:cubicBezTo>
                <a:cubicBezTo>
                  <a:pt x="3317" y="20997"/>
                  <a:pt x="4125" y="21600"/>
                  <a:pt x="5117" y="21600"/>
                </a:cubicBezTo>
                <a:lnTo>
                  <a:pt x="16483" y="21600"/>
                </a:lnTo>
                <a:cubicBezTo>
                  <a:pt x="17479" y="21600"/>
                  <a:pt x="18283" y="20997"/>
                  <a:pt x="18283" y="20250"/>
                </a:cubicBezTo>
                <a:cubicBezTo>
                  <a:pt x="18283" y="19505"/>
                  <a:pt x="17479" y="18900"/>
                  <a:pt x="16483" y="18900"/>
                </a:cubicBezTo>
                <a:lnTo>
                  <a:pt x="12600" y="18900"/>
                </a:lnTo>
                <a:lnTo>
                  <a:pt x="12600" y="14758"/>
                </a:lnTo>
                <a:cubicBezTo>
                  <a:pt x="19656" y="14064"/>
                  <a:pt x="21600" y="9341"/>
                  <a:pt x="21600" y="67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1" name="Shape 2181"/>
          <p:cNvSpPr/>
          <p:nvPr/>
        </p:nvSpPr>
        <p:spPr>
          <a:xfrm>
            <a:off x="6932972" y="10475679"/>
            <a:ext cx="267757" cy="701523"/>
          </a:xfrm>
          <a:prstGeom prst="roundRect">
            <a:avLst>
              <a:gd name="adj" fmla="val 29644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2" name="Shape 2182"/>
          <p:cNvSpPr/>
          <p:nvPr/>
        </p:nvSpPr>
        <p:spPr>
          <a:xfrm>
            <a:off x="9061638" y="10582781"/>
            <a:ext cx="856822" cy="85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5" y="13846"/>
                </a:moveTo>
                <a:cubicBezTo>
                  <a:pt x="16802" y="13846"/>
                  <a:pt x="16017" y="14120"/>
                  <a:pt x="15374" y="14570"/>
                </a:cubicBezTo>
                <a:lnTo>
                  <a:pt x="7895" y="10743"/>
                </a:lnTo>
                <a:lnTo>
                  <a:pt x="15289" y="6961"/>
                </a:lnTo>
                <a:cubicBezTo>
                  <a:pt x="15950" y="7451"/>
                  <a:pt x="16763" y="7754"/>
                  <a:pt x="17655" y="7754"/>
                </a:cubicBezTo>
                <a:cubicBezTo>
                  <a:pt x="19835" y="7754"/>
                  <a:pt x="21600" y="6017"/>
                  <a:pt x="21600" y="3876"/>
                </a:cubicBezTo>
                <a:cubicBezTo>
                  <a:pt x="21600" y="1736"/>
                  <a:pt x="19835" y="0"/>
                  <a:pt x="17655" y="0"/>
                </a:cubicBezTo>
                <a:cubicBezTo>
                  <a:pt x="15476" y="0"/>
                  <a:pt x="13711" y="1736"/>
                  <a:pt x="13711" y="3876"/>
                </a:cubicBezTo>
                <a:cubicBezTo>
                  <a:pt x="13711" y="3923"/>
                  <a:pt x="13724" y="3968"/>
                  <a:pt x="13726" y="4013"/>
                </a:cubicBezTo>
                <a:lnTo>
                  <a:pt x="6310" y="7809"/>
                </a:lnTo>
                <a:cubicBezTo>
                  <a:pt x="5650" y="7317"/>
                  <a:pt x="4837" y="7014"/>
                  <a:pt x="3945" y="7014"/>
                </a:cubicBezTo>
                <a:cubicBezTo>
                  <a:pt x="1765" y="7014"/>
                  <a:pt x="0" y="8752"/>
                  <a:pt x="0" y="10892"/>
                </a:cubicBezTo>
                <a:cubicBezTo>
                  <a:pt x="0" y="13034"/>
                  <a:pt x="1765" y="14770"/>
                  <a:pt x="3945" y="14770"/>
                </a:cubicBezTo>
                <a:cubicBezTo>
                  <a:pt x="4941" y="14770"/>
                  <a:pt x="5840" y="14395"/>
                  <a:pt x="6534" y="13794"/>
                </a:cubicBezTo>
                <a:lnTo>
                  <a:pt x="13736" y="17479"/>
                </a:lnTo>
                <a:cubicBezTo>
                  <a:pt x="13730" y="17560"/>
                  <a:pt x="13711" y="17640"/>
                  <a:pt x="13711" y="17724"/>
                </a:cubicBezTo>
                <a:cubicBezTo>
                  <a:pt x="13710" y="19864"/>
                  <a:pt x="15476" y="21600"/>
                  <a:pt x="17655" y="21600"/>
                </a:cubicBezTo>
                <a:cubicBezTo>
                  <a:pt x="19835" y="21600"/>
                  <a:pt x="21600" y="19864"/>
                  <a:pt x="21600" y="17724"/>
                </a:cubicBezTo>
                <a:cubicBezTo>
                  <a:pt x="21598" y="15582"/>
                  <a:pt x="19835" y="13846"/>
                  <a:pt x="17655" y="13846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3" name="Shape 2183"/>
          <p:cNvSpPr/>
          <p:nvPr/>
        </p:nvSpPr>
        <p:spPr>
          <a:xfrm>
            <a:off x="11391121" y="10767534"/>
            <a:ext cx="582319" cy="44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3926"/>
                  <a:pt x="0" y="8756"/>
                </a:cubicBezTo>
                <a:lnTo>
                  <a:pt x="0" y="12844"/>
                </a:lnTo>
                <a:cubicBezTo>
                  <a:pt x="0" y="17670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670"/>
                  <a:pt x="21600" y="12844"/>
                </a:cubicBezTo>
                <a:lnTo>
                  <a:pt x="21600" y="8756"/>
                </a:lnTo>
                <a:cubicBezTo>
                  <a:pt x="21600" y="3926"/>
                  <a:pt x="18571" y="0"/>
                  <a:pt x="14850" y="0"/>
                </a:cubicBezTo>
                <a:moveTo>
                  <a:pt x="14850" y="5254"/>
                </a:moveTo>
                <a:cubicBezTo>
                  <a:pt x="16335" y="5254"/>
                  <a:pt x="17550" y="6830"/>
                  <a:pt x="17550" y="8756"/>
                </a:cubicBezTo>
                <a:lnTo>
                  <a:pt x="17550" y="12844"/>
                </a:lnTo>
                <a:cubicBezTo>
                  <a:pt x="17550" y="14770"/>
                  <a:pt x="16335" y="16346"/>
                  <a:pt x="14850" y="16346"/>
                </a:cubicBezTo>
                <a:lnTo>
                  <a:pt x="6750" y="16346"/>
                </a:lnTo>
                <a:cubicBezTo>
                  <a:pt x="5265" y="16346"/>
                  <a:pt x="4050" y="14770"/>
                  <a:pt x="4050" y="12844"/>
                </a:cubicBezTo>
                <a:lnTo>
                  <a:pt x="4050" y="8756"/>
                </a:lnTo>
                <a:cubicBezTo>
                  <a:pt x="4050" y="6830"/>
                  <a:pt x="5265" y="5254"/>
                  <a:pt x="6750" y="5254"/>
                </a:cubicBezTo>
                <a:lnTo>
                  <a:pt x="14850" y="5254"/>
                </a:ln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4" name="Shape 2184"/>
          <p:cNvSpPr/>
          <p:nvPr/>
        </p:nvSpPr>
        <p:spPr>
          <a:xfrm>
            <a:off x="12021741" y="10767534"/>
            <a:ext cx="582319" cy="436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0"/>
                </a:moveTo>
                <a:lnTo>
                  <a:pt x="6750" y="0"/>
                </a:lnTo>
                <a:cubicBezTo>
                  <a:pt x="3029" y="0"/>
                  <a:pt x="0" y="4036"/>
                  <a:pt x="0" y="9000"/>
                </a:cubicBezTo>
                <a:lnTo>
                  <a:pt x="0" y="12600"/>
                </a:lnTo>
                <a:cubicBezTo>
                  <a:pt x="0" y="17561"/>
                  <a:pt x="3029" y="21600"/>
                  <a:pt x="6750" y="21600"/>
                </a:cubicBezTo>
                <a:lnTo>
                  <a:pt x="14850" y="21600"/>
                </a:lnTo>
                <a:cubicBezTo>
                  <a:pt x="18571" y="21600"/>
                  <a:pt x="21600" y="17561"/>
                  <a:pt x="21600" y="12600"/>
                </a:cubicBezTo>
                <a:lnTo>
                  <a:pt x="21600" y="9000"/>
                </a:lnTo>
                <a:cubicBezTo>
                  <a:pt x="21600" y="4036"/>
                  <a:pt x="18571" y="0"/>
                  <a:pt x="14850" y="0"/>
                </a:cubicBezTo>
                <a:moveTo>
                  <a:pt x="14850" y="5400"/>
                </a:moveTo>
                <a:cubicBezTo>
                  <a:pt x="16335" y="5400"/>
                  <a:pt x="17550" y="7020"/>
                  <a:pt x="17550" y="9000"/>
                </a:cubicBezTo>
                <a:lnTo>
                  <a:pt x="17550" y="12600"/>
                </a:lnTo>
                <a:cubicBezTo>
                  <a:pt x="17550" y="14580"/>
                  <a:pt x="16335" y="16200"/>
                  <a:pt x="14850" y="16200"/>
                </a:cubicBezTo>
                <a:lnTo>
                  <a:pt x="6750" y="16200"/>
                </a:lnTo>
                <a:cubicBezTo>
                  <a:pt x="5265" y="16200"/>
                  <a:pt x="4050" y="14580"/>
                  <a:pt x="4050" y="12600"/>
                </a:cubicBezTo>
                <a:lnTo>
                  <a:pt x="4050" y="9000"/>
                </a:lnTo>
                <a:cubicBezTo>
                  <a:pt x="4050" y="7020"/>
                  <a:pt x="5265" y="5400"/>
                  <a:pt x="6750" y="5400"/>
                </a:cubicBezTo>
                <a:lnTo>
                  <a:pt x="14850" y="5400"/>
                </a:ln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5" name="Shape 2185"/>
          <p:cNvSpPr/>
          <p:nvPr/>
        </p:nvSpPr>
        <p:spPr>
          <a:xfrm>
            <a:off x="11750709" y="10901412"/>
            <a:ext cx="509865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16740"/>
                  <a:pt x="0" y="10800"/>
                </a:cubicBezTo>
                <a:cubicBezTo>
                  <a:pt x="0" y="4860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4860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6" name="Shape 2186"/>
          <p:cNvSpPr/>
          <p:nvPr/>
        </p:nvSpPr>
        <p:spPr>
          <a:xfrm>
            <a:off x="1117295" y="12971171"/>
            <a:ext cx="1073705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75" y="0"/>
                </a:moveTo>
                <a:lnTo>
                  <a:pt x="12622" y="4388"/>
                </a:lnTo>
                <a:lnTo>
                  <a:pt x="8610" y="8391"/>
                </a:lnTo>
                <a:lnTo>
                  <a:pt x="6887" y="6669"/>
                </a:lnTo>
                <a:lnTo>
                  <a:pt x="2875" y="8004"/>
                </a:lnTo>
                <a:lnTo>
                  <a:pt x="6887" y="12003"/>
                </a:lnTo>
                <a:lnTo>
                  <a:pt x="0" y="21600"/>
                </a:lnTo>
                <a:lnTo>
                  <a:pt x="9563" y="14674"/>
                </a:lnTo>
                <a:lnTo>
                  <a:pt x="7460" y="12576"/>
                </a:lnTo>
                <a:lnTo>
                  <a:pt x="13575" y="18674"/>
                </a:lnTo>
                <a:lnTo>
                  <a:pt x="14912" y="14674"/>
                </a:lnTo>
                <a:lnTo>
                  <a:pt x="13189" y="12952"/>
                </a:lnTo>
                <a:lnTo>
                  <a:pt x="17202" y="8951"/>
                </a:lnTo>
                <a:lnTo>
                  <a:pt x="21600" y="8004"/>
                </a:lnTo>
                <a:lnTo>
                  <a:pt x="1357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7" name="Shape 2187"/>
          <p:cNvSpPr/>
          <p:nvPr/>
        </p:nvSpPr>
        <p:spPr>
          <a:xfrm>
            <a:off x="3776112" y="13032765"/>
            <a:ext cx="867507" cy="848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8" h="21232" extrusionOk="0">
                <a:moveTo>
                  <a:pt x="11344" y="13629"/>
                </a:moveTo>
                <a:lnTo>
                  <a:pt x="9374" y="13629"/>
                </a:lnTo>
                <a:lnTo>
                  <a:pt x="9374" y="7548"/>
                </a:lnTo>
                <a:lnTo>
                  <a:pt x="11344" y="7548"/>
                </a:lnTo>
                <a:lnTo>
                  <a:pt x="11344" y="13629"/>
                </a:lnTo>
                <a:close/>
                <a:moveTo>
                  <a:pt x="11344" y="17267"/>
                </a:moveTo>
                <a:lnTo>
                  <a:pt x="9374" y="17267"/>
                </a:lnTo>
                <a:lnTo>
                  <a:pt x="9374" y="15149"/>
                </a:lnTo>
                <a:lnTo>
                  <a:pt x="11344" y="15149"/>
                </a:lnTo>
                <a:lnTo>
                  <a:pt x="11344" y="17267"/>
                </a:lnTo>
                <a:close/>
                <a:moveTo>
                  <a:pt x="20416" y="18445"/>
                </a:moveTo>
                <a:lnTo>
                  <a:pt x="17415" y="12396"/>
                </a:lnTo>
                <a:cubicBezTo>
                  <a:pt x="16672" y="10923"/>
                  <a:pt x="15455" y="8515"/>
                  <a:pt x="14712" y="7043"/>
                </a:cubicBezTo>
                <a:lnTo>
                  <a:pt x="11711" y="1105"/>
                </a:lnTo>
                <a:cubicBezTo>
                  <a:pt x="10968" y="-368"/>
                  <a:pt x="9750" y="-368"/>
                  <a:pt x="9007" y="1105"/>
                </a:cubicBezTo>
                <a:lnTo>
                  <a:pt x="6008" y="7071"/>
                </a:lnTo>
                <a:cubicBezTo>
                  <a:pt x="5263" y="8544"/>
                  <a:pt x="4047" y="10981"/>
                  <a:pt x="3303" y="12451"/>
                </a:cubicBezTo>
                <a:lnTo>
                  <a:pt x="302" y="18447"/>
                </a:lnTo>
                <a:cubicBezTo>
                  <a:pt x="-441" y="19922"/>
                  <a:pt x="234" y="21232"/>
                  <a:pt x="1802" y="21232"/>
                </a:cubicBezTo>
                <a:lnTo>
                  <a:pt x="7507" y="21232"/>
                </a:lnTo>
                <a:lnTo>
                  <a:pt x="13211" y="21232"/>
                </a:lnTo>
                <a:lnTo>
                  <a:pt x="18916" y="21232"/>
                </a:lnTo>
                <a:cubicBezTo>
                  <a:pt x="20484" y="21230"/>
                  <a:pt x="21159" y="19920"/>
                  <a:pt x="20416" y="18445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8" name="Shape 2188"/>
          <p:cNvSpPr/>
          <p:nvPr/>
        </p:nvSpPr>
        <p:spPr>
          <a:xfrm>
            <a:off x="6847289" y="13019368"/>
            <a:ext cx="548903" cy="101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785"/>
                </a:moveTo>
                <a:cubicBezTo>
                  <a:pt x="21600" y="17796"/>
                  <a:pt x="19343" y="21600"/>
                  <a:pt x="10800" y="21600"/>
                </a:cubicBezTo>
                <a:cubicBezTo>
                  <a:pt x="2262" y="21600"/>
                  <a:pt x="0" y="17795"/>
                  <a:pt x="0" y="15785"/>
                </a:cubicBezTo>
                <a:lnTo>
                  <a:pt x="0" y="4154"/>
                </a:lnTo>
                <a:cubicBezTo>
                  <a:pt x="0" y="4049"/>
                  <a:pt x="28" y="3100"/>
                  <a:pt x="937" y="2121"/>
                </a:cubicBezTo>
                <a:cubicBezTo>
                  <a:pt x="2205" y="753"/>
                  <a:pt x="4613" y="0"/>
                  <a:pt x="7714" y="0"/>
                </a:cubicBezTo>
                <a:cubicBezTo>
                  <a:pt x="10819" y="0"/>
                  <a:pt x="13228" y="753"/>
                  <a:pt x="14495" y="2120"/>
                </a:cubicBezTo>
                <a:cubicBezTo>
                  <a:pt x="15402" y="3098"/>
                  <a:pt x="15429" y="4047"/>
                  <a:pt x="15429" y="4153"/>
                </a:cubicBezTo>
                <a:lnTo>
                  <a:pt x="15429" y="4153"/>
                </a:lnTo>
                <a:lnTo>
                  <a:pt x="15429" y="14953"/>
                </a:lnTo>
                <a:cubicBezTo>
                  <a:pt x="15429" y="15956"/>
                  <a:pt x="14199" y="17445"/>
                  <a:pt x="10800" y="17445"/>
                </a:cubicBezTo>
                <a:cubicBezTo>
                  <a:pt x="7407" y="17445"/>
                  <a:pt x="6171" y="15956"/>
                  <a:pt x="6171" y="14953"/>
                </a:cubicBezTo>
                <a:lnTo>
                  <a:pt x="6171" y="5563"/>
                </a:lnTo>
                <a:cubicBezTo>
                  <a:pt x="6171" y="5104"/>
                  <a:pt x="6864" y="4732"/>
                  <a:pt x="7714" y="4732"/>
                </a:cubicBezTo>
                <a:cubicBezTo>
                  <a:pt x="8567" y="4732"/>
                  <a:pt x="9257" y="5104"/>
                  <a:pt x="9257" y="5563"/>
                </a:cubicBezTo>
                <a:lnTo>
                  <a:pt x="9257" y="14953"/>
                </a:lnTo>
                <a:cubicBezTo>
                  <a:pt x="9276" y="15326"/>
                  <a:pt x="9558" y="15784"/>
                  <a:pt x="10800" y="15784"/>
                </a:cubicBezTo>
                <a:cubicBezTo>
                  <a:pt x="12047" y="15784"/>
                  <a:pt x="12327" y="15327"/>
                  <a:pt x="12343" y="14944"/>
                </a:cubicBezTo>
                <a:lnTo>
                  <a:pt x="12343" y="4154"/>
                </a:lnTo>
                <a:cubicBezTo>
                  <a:pt x="12337" y="3742"/>
                  <a:pt x="12071" y="1662"/>
                  <a:pt x="7714" y="1662"/>
                </a:cubicBezTo>
                <a:cubicBezTo>
                  <a:pt x="5761" y="1662"/>
                  <a:pt x="4448" y="2055"/>
                  <a:pt x="3695" y="2864"/>
                </a:cubicBezTo>
                <a:cubicBezTo>
                  <a:pt x="3112" y="3492"/>
                  <a:pt x="3086" y="4148"/>
                  <a:pt x="3086" y="4154"/>
                </a:cubicBezTo>
                <a:lnTo>
                  <a:pt x="3086" y="15785"/>
                </a:lnTo>
                <a:cubicBezTo>
                  <a:pt x="3092" y="16207"/>
                  <a:pt x="3360" y="19938"/>
                  <a:pt x="10800" y="19938"/>
                </a:cubicBezTo>
                <a:cubicBezTo>
                  <a:pt x="18429" y="19938"/>
                  <a:pt x="18514" y="15954"/>
                  <a:pt x="18514" y="15785"/>
                </a:cubicBezTo>
                <a:lnTo>
                  <a:pt x="18514" y="5237"/>
                </a:lnTo>
                <a:cubicBezTo>
                  <a:pt x="18514" y="4778"/>
                  <a:pt x="19207" y="4406"/>
                  <a:pt x="20057" y="4406"/>
                </a:cubicBezTo>
                <a:cubicBezTo>
                  <a:pt x="20909" y="4406"/>
                  <a:pt x="21600" y="4778"/>
                  <a:pt x="21600" y="5237"/>
                </a:cubicBezTo>
                <a:lnTo>
                  <a:pt x="21600" y="1578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89" name="Shape 2189"/>
          <p:cNvSpPr/>
          <p:nvPr/>
        </p:nvSpPr>
        <p:spPr>
          <a:xfrm>
            <a:off x="9241035" y="13008658"/>
            <a:ext cx="1017476" cy="1017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799"/>
                </a:cubicBezTo>
                <a:cubicBezTo>
                  <a:pt x="21600" y="4835"/>
                  <a:pt x="16764" y="0"/>
                  <a:pt x="10800" y="0"/>
                </a:cubicBezTo>
                <a:close/>
                <a:moveTo>
                  <a:pt x="10800" y="19108"/>
                </a:moveTo>
                <a:cubicBezTo>
                  <a:pt x="6219" y="19108"/>
                  <a:pt x="2492" y="15381"/>
                  <a:pt x="2492" y="10799"/>
                </a:cubicBezTo>
                <a:cubicBezTo>
                  <a:pt x="2492" y="6220"/>
                  <a:pt x="6219" y="2492"/>
                  <a:pt x="10800" y="2492"/>
                </a:cubicBezTo>
                <a:cubicBezTo>
                  <a:pt x="15381" y="2492"/>
                  <a:pt x="19108" y="6220"/>
                  <a:pt x="19108" y="10799"/>
                </a:cubicBezTo>
                <a:cubicBezTo>
                  <a:pt x="19108" y="15381"/>
                  <a:pt x="15381" y="19108"/>
                  <a:pt x="10800" y="1910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0" name="Shape 2190"/>
          <p:cNvSpPr/>
          <p:nvPr/>
        </p:nvSpPr>
        <p:spPr>
          <a:xfrm rot="16200000">
            <a:off x="9523518" y="13320594"/>
            <a:ext cx="444477" cy="44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852" y="14850"/>
                </a:lnTo>
                <a:lnTo>
                  <a:pt x="21600" y="0"/>
                </a:lnTo>
                <a:lnTo>
                  <a:pt x="6752" y="6750"/>
                </a:lnTo>
                <a:lnTo>
                  <a:pt x="0" y="21600"/>
                </a:lnTo>
                <a:close/>
                <a:moveTo>
                  <a:pt x="13498" y="13500"/>
                </a:moveTo>
                <a:lnTo>
                  <a:pt x="2697" y="18900"/>
                </a:lnTo>
                <a:lnTo>
                  <a:pt x="8098" y="8096"/>
                </a:lnTo>
                <a:lnTo>
                  <a:pt x="13498" y="135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1" name="Shape 2191"/>
          <p:cNvSpPr/>
          <p:nvPr/>
        </p:nvSpPr>
        <p:spPr>
          <a:xfrm>
            <a:off x="12119419" y="13003303"/>
            <a:ext cx="61585" cy="15530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2" name="Shape 2192"/>
          <p:cNvSpPr/>
          <p:nvPr/>
        </p:nvSpPr>
        <p:spPr>
          <a:xfrm>
            <a:off x="11460738" y="13097017"/>
            <a:ext cx="1041575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1" y="0"/>
                </a:moveTo>
                <a:lnTo>
                  <a:pt x="15174" y="0"/>
                </a:lnTo>
                <a:lnTo>
                  <a:pt x="15174" y="14400"/>
                </a:lnTo>
                <a:lnTo>
                  <a:pt x="13296" y="14400"/>
                </a:lnTo>
                <a:lnTo>
                  <a:pt x="13296" y="0"/>
                </a:lnTo>
                <a:lnTo>
                  <a:pt x="7872" y="0"/>
                </a:lnTo>
                <a:lnTo>
                  <a:pt x="7872" y="14400"/>
                </a:lnTo>
                <a:lnTo>
                  <a:pt x="5993" y="14400"/>
                </a:lnTo>
                <a:lnTo>
                  <a:pt x="5993" y="0"/>
                </a:lnTo>
                <a:lnTo>
                  <a:pt x="939" y="0"/>
                </a:lnTo>
                <a:cubicBezTo>
                  <a:pt x="421" y="0"/>
                  <a:pt x="0" y="3233"/>
                  <a:pt x="0" y="720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7200"/>
                </a:lnTo>
                <a:cubicBezTo>
                  <a:pt x="21600" y="3233"/>
                  <a:pt x="21180" y="0"/>
                  <a:pt x="20661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3" name="Shape 2193"/>
          <p:cNvSpPr/>
          <p:nvPr/>
        </p:nvSpPr>
        <p:spPr>
          <a:xfrm>
            <a:off x="11460738" y="13257671"/>
            <a:ext cx="1041575" cy="816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00"/>
                </a:moveTo>
                <a:cubicBezTo>
                  <a:pt x="0" y="21064"/>
                  <a:pt x="421" y="21600"/>
                  <a:pt x="939" y="21600"/>
                </a:cubicBezTo>
                <a:lnTo>
                  <a:pt x="20661" y="21600"/>
                </a:lnTo>
                <a:cubicBezTo>
                  <a:pt x="21180" y="21600"/>
                  <a:pt x="21600" y="21064"/>
                  <a:pt x="21600" y="20400"/>
                </a:cubicBezTo>
                <a:lnTo>
                  <a:pt x="21600" y="0"/>
                </a:lnTo>
                <a:lnTo>
                  <a:pt x="0" y="0"/>
                </a:lnTo>
                <a:lnTo>
                  <a:pt x="0" y="20400"/>
                </a:lnTo>
                <a:close/>
                <a:moveTo>
                  <a:pt x="15965" y="2400"/>
                </a:moveTo>
                <a:lnTo>
                  <a:pt x="19722" y="2400"/>
                </a:lnTo>
                <a:lnTo>
                  <a:pt x="19722" y="7200"/>
                </a:lnTo>
                <a:lnTo>
                  <a:pt x="15965" y="7200"/>
                </a:lnTo>
                <a:lnTo>
                  <a:pt x="15965" y="2400"/>
                </a:lnTo>
                <a:close/>
                <a:moveTo>
                  <a:pt x="15965" y="8400"/>
                </a:moveTo>
                <a:lnTo>
                  <a:pt x="19722" y="8400"/>
                </a:lnTo>
                <a:lnTo>
                  <a:pt x="19722" y="13200"/>
                </a:lnTo>
                <a:lnTo>
                  <a:pt x="15965" y="13200"/>
                </a:lnTo>
                <a:lnTo>
                  <a:pt x="15965" y="8400"/>
                </a:lnTo>
                <a:close/>
                <a:moveTo>
                  <a:pt x="15965" y="14400"/>
                </a:moveTo>
                <a:lnTo>
                  <a:pt x="19722" y="14400"/>
                </a:lnTo>
                <a:lnTo>
                  <a:pt x="19722" y="19200"/>
                </a:lnTo>
                <a:lnTo>
                  <a:pt x="15965" y="19200"/>
                </a:lnTo>
                <a:lnTo>
                  <a:pt x="15965" y="14400"/>
                </a:lnTo>
                <a:close/>
                <a:moveTo>
                  <a:pt x="11270" y="2400"/>
                </a:moveTo>
                <a:lnTo>
                  <a:pt x="15026" y="2400"/>
                </a:lnTo>
                <a:lnTo>
                  <a:pt x="15026" y="7200"/>
                </a:lnTo>
                <a:lnTo>
                  <a:pt x="11270" y="7200"/>
                </a:lnTo>
                <a:lnTo>
                  <a:pt x="11270" y="2400"/>
                </a:lnTo>
                <a:close/>
                <a:moveTo>
                  <a:pt x="11270" y="8400"/>
                </a:moveTo>
                <a:lnTo>
                  <a:pt x="15026" y="8400"/>
                </a:lnTo>
                <a:lnTo>
                  <a:pt x="15026" y="13200"/>
                </a:lnTo>
                <a:lnTo>
                  <a:pt x="11270" y="13200"/>
                </a:lnTo>
                <a:lnTo>
                  <a:pt x="11270" y="8400"/>
                </a:lnTo>
                <a:close/>
                <a:moveTo>
                  <a:pt x="11270" y="14400"/>
                </a:moveTo>
                <a:lnTo>
                  <a:pt x="15026" y="14400"/>
                </a:lnTo>
                <a:lnTo>
                  <a:pt x="15026" y="19200"/>
                </a:lnTo>
                <a:lnTo>
                  <a:pt x="11270" y="19200"/>
                </a:lnTo>
                <a:lnTo>
                  <a:pt x="11270" y="14400"/>
                </a:lnTo>
                <a:close/>
                <a:moveTo>
                  <a:pt x="6574" y="2400"/>
                </a:moveTo>
                <a:lnTo>
                  <a:pt x="10330" y="2400"/>
                </a:lnTo>
                <a:lnTo>
                  <a:pt x="10330" y="7200"/>
                </a:lnTo>
                <a:lnTo>
                  <a:pt x="6574" y="7200"/>
                </a:lnTo>
                <a:lnTo>
                  <a:pt x="6574" y="2400"/>
                </a:lnTo>
                <a:close/>
                <a:moveTo>
                  <a:pt x="6574" y="8400"/>
                </a:moveTo>
                <a:lnTo>
                  <a:pt x="10330" y="8400"/>
                </a:lnTo>
                <a:lnTo>
                  <a:pt x="10330" y="13200"/>
                </a:lnTo>
                <a:lnTo>
                  <a:pt x="6574" y="13200"/>
                </a:lnTo>
                <a:lnTo>
                  <a:pt x="6574" y="8400"/>
                </a:lnTo>
                <a:close/>
                <a:moveTo>
                  <a:pt x="6574" y="14400"/>
                </a:moveTo>
                <a:lnTo>
                  <a:pt x="10330" y="14400"/>
                </a:lnTo>
                <a:lnTo>
                  <a:pt x="10330" y="19200"/>
                </a:lnTo>
                <a:lnTo>
                  <a:pt x="6574" y="19200"/>
                </a:lnTo>
                <a:lnTo>
                  <a:pt x="6574" y="14400"/>
                </a:lnTo>
                <a:close/>
                <a:moveTo>
                  <a:pt x="1878" y="2400"/>
                </a:moveTo>
                <a:lnTo>
                  <a:pt x="5635" y="2400"/>
                </a:lnTo>
                <a:lnTo>
                  <a:pt x="5635" y="7200"/>
                </a:lnTo>
                <a:lnTo>
                  <a:pt x="1878" y="7200"/>
                </a:lnTo>
                <a:lnTo>
                  <a:pt x="1878" y="2400"/>
                </a:lnTo>
                <a:close/>
                <a:moveTo>
                  <a:pt x="1878" y="8400"/>
                </a:moveTo>
                <a:lnTo>
                  <a:pt x="5635" y="8400"/>
                </a:lnTo>
                <a:lnTo>
                  <a:pt x="5635" y="13200"/>
                </a:lnTo>
                <a:lnTo>
                  <a:pt x="1878" y="13200"/>
                </a:lnTo>
                <a:lnTo>
                  <a:pt x="1878" y="8400"/>
                </a:lnTo>
                <a:close/>
                <a:moveTo>
                  <a:pt x="1878" y="14400"/>
                </a:moveTo>
                <a:lnTo>
                  <a:pt x="5635" y="14400"/>
                </a:lnTo>
                <a:lnTo>
                  <a:pt x="5635" y="19200"/>
                </a:lnTo>
                <a:lnTo>
                  <a:pt x="1878" y="19200"/>
                </a:lnTo>
                <a:lnTo>
                  <a:pt x="1878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4" name="Shape 2194"/>
          <p:cNvSpPr/>
          <p:nvPr/>
        </p:nvSpPr>
        <p:spPr>
          <a:xfrm>
            <a:off x="11763303" y="13003303"/>
            <a:ext cx="64263" cy="15530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5" name="Shape 2195"/>
          <p:cNvSpPr/>
          <p:nvPr/>
        </p:nvSpPr>
        <p:spPr>
          <a:xfrm>
            <a:off x="1117290" y="15691580"/>
            <a:ext cx="958575" cy="958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8" h="19754" extrusionOk="0">
                <a:moveTo>
                  <a:pt x="765" y="0"/>
                </a:moveTo>
                <a:cubicBezTo>
                  <a:pt x="-34" y="992"/>
                  <a:pt x="-1802" y="5716"/>
                  <a:pt x="5777" y="13449"/>
                </a:cubicBezTo>
                <a:cubicBezTo>
                  <a:pt x="13762" y="21600"/>
                  <a:pt x="18913" y="19855"/>
                  <a:pt x="19798" y="18938"/>
                </a:cubicBezTo>
                <a:lnTo>
                  <a:pt x="14461" y="13621"/>
                </a:lnTo>
                <a:cubicBezTo>
                  <a:pt x="13714" y="14363"/>
                  <a:pt x="12754" y="13703"/>
                  <a:pt x="10909" y="12206"/>
                </a:cubicBezTo>
                <a:cubicBezTo>
                  <a:pt x="9691" y="11216"/>
                  <a:pt x="8287" y="9885"/>
                  <a:pt x="7069" y="8381"/>
                </a:cubicBezTo>
                <a:cubicBezTo>
                  <a:pt x="6214" y="7329"/>
                  <a:pt x="5459" y="6223"/>
                  <a:pt x="6239" y="5445"/>
                </a:cubicBezTo>
                <a:lnTo>
                  <a:pt x="76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6" name="Shape 2196"/>
          <p:cNvSpPr/>
          <p:nvPr/>
        </p:nvSpPr>
        <p:spPr>
          <a:xfrm>
            <a:off x="1842915" y="16251189"/>
            <a:ext cx="345408" cy="342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1" h="21345" extrusionOk="0">
                <a:moveTo>
                  <a:pt x="20563" y="16809"/>
                </a:moveTo>
                <a:cubicBezTo>
                  <a:pt x="21600" y="15765"/>
                  <a:pt x="21496" y="14185"/>
                  <a:pt x="20552" y="13233"/>
                </a:cubicBezTo>
                <a:lnTo>
                  <a:pt x="20552" y="13216"/>
                </a:lnTo>
                <a:cubicBezTo>
                  <a:pt x="20552" y="13216"/>
                  <a:pt x="8077" y="739"/>
                  <a:pt x="8071" y="733"/>
                </a:cubicBezTo>
                <a:cubicBezTo>
                  <a:pt x="7084" y="-255"/>
                  <a:pt x="5501" y="-236"/>
                  <a:pt x="4522" y="739"/>
                </a:cubicBezTo>
                <a:lnTo>
                  <a:pt x="0" y="5281"/>
                </a:lnTo>
                <a:lnTo>
                  <a:pt x="16030" y="21345"/>
                </a:lnTo>
                <a:cubicBezTo>
                  <a:pt x="16030" y="21345"/>
                  <a:pt x="20558" y="16817"/>
                  <a:pt x="20552" y="16814"/>
                </a:cubicBezTo>
                <a:lnTo>
                  <a:pt x="20563" y="1680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7" name="Shape 2197"/>
          <p:cNvSpPr/>
          <p:nvPr/>
        </p:nvSpPr>
        <p:spPr>
          <a:xfrm>
            <a:off x="1170846" y="15579123"/>
            <a:ext cx="348088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346" extrusionOk="0">
                <a:moveTo>
                  <a:pt x="20580" y="16884"/>
                </a:moveTo>
                <a:cubicBezTo>
                  <a:pt x="21600" y="15858"/>
                  <a:pt x="21506" y="14304"/>
                  <a:pt x="20580" y="13373"/>
                </a:cubicBezTo>
                <a:lnTo>
                  <a:pt x="20580" y="13356"/>
                </a:lnTo>
                <a:cubicBezTo>
                  <a:pt x="20580" y="13356"/>
                  <a:pt x="7949" y="729"/>
                  <a:pt x="7943" y="723"/>
                </a:cubicBezTo>
                <a:cubicBezTo>
                  <a:pt x="6969" y="-254"/>
                  <a:pt x="5414" y="-230"/>
                  <a:pt x="4453" y="729"/>
                </a:cubicBezTo>
                <a:lnTo>
                  <a:pt x="0" y="5196"/>
                </a:lnTo>
                <a:lnTo>
                  <a:pt x="16129" y="21346"/>
                </a:lnTo>
                <a:cubicBezTo>
                  <a:pt x="16129" y="21346"/>
                  <a:pt x="20582" y="16898"/>
                  <a:pt x="20582" y="16892"/>
                </a:cubicBezTo>
                <a:lnTo>
                  <a:pt x="20582" y="1688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8" name="Shape 2198"/>
          <p:cNvSpPr/>
          <p:nvPr/>
        </p:nvSpPr>
        <p:spPr>
          <a:xfrm>
            <a:off x="3588689" y="15691580"/>
            <a:ext cx="1068351" cy="776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lnTo>
                  <a:pt x="132" y="4359"/>
                </a:ln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99" name="Shape 2199"/>
          <p:cNvSpPr/>
          <p:nvPr/>
        </p:nvSpPr>
        <p:spPr>
          <a:xfrm>
            <a:off x="8804603" y="15597883"/>
            <a:ext cx="1022850" cy="8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4" h="17892" extrusionOk="0">
                <a:moveTo>
                  <a:pt x="10548" y="1"/>
                </a:moveTo>
                <a:cubicBezTo>
                  <a:pt x="4289" y="85"/>
                  <a:pt x="-1071" y="3753"/>
                  <a:pt x="184" y="10571"/>
                </a:cubicBezTo>
                <a:cubicBezTo>
                  <a:pt x="864" y="14265"/>
                  <a:pt x="2711" y="12070"/>
                  <a:pt x="3490" y="10097"/>
                </a:cubicBezTo>
                <a:cubicBezTo>
                  <a:pt x="4258" y="8140"/>
                  <a:pt x="4980" y="10308"/>
                  <a:pt x="4732" y="12730"/>
                </a:cubicBezTo>
                <a:cubicBezTo>
                  <a:pt x="3830" y="21516"/>
                  <a:pt x="11852" y="17266"/>
                  <a:pt x="15599" y="13309"/>
                </a:cubicBezTo>
                <a:cubicBezTo>
                  <a:pt x="20529" y="8100"/>
                  <a:pt x="16808" y="-84"/>
                  <a:pt x="10548" y="1"/>
                </a:cubicBezTo>
                <a:close/>
                <a:moveTo>
                  <a:pt x="3412" y="7617"/>
                </a:moveTo>
                <a:cubicBezTo>
                  <a:pt x="2526" y="7149"/>
                  <a:pt x="2105" y="6038"/>
                  <a:pt x="2472" y="5138"/>
                </a:cubicBezTo>
                <a:cubicBezTo>
                  <a:pt x="2838" y="4238"/>
                  <a:pt x="3853" y="3888"/>
                  <a:pt x="4737" y="4357"/>
                </a:cubicBezTo>
                <a:cubicBezTo>
                  <a:pt x="5624" y="4826"/>
                  <a:pt x="6043" y="5936"/>
                  <a:pt x="5678" y="6836"/>
                </a:cubicBezTo>
                <a:cubicBezTo>
                  <a:pt x="5311" y="7736"/>
                  <a:pt x="4296" y="8088"/>
                  <a:pt x="3412" y="7617"/>
                </a:cubicBezTo>
                <a:close/>
                <a:moveTo>
                  <a:pt x="9639" y="14538"/>
                </a:moveTo>
                <a:cubicBezTo>
                  <a:pt x="8657" y="15023"/>
                  <a:pt x="8301" y="14690"/>
                  <a:pt x="7962" y="13795"/>
                </a:cubicBezTo>
                <a:cubicBezTo>
                  <a:pt x="7623" y="12900"/>
                  <a:pt x="8142" y="11782"/>
                  <a:pt x="9123" y="11297"/>
                </a:cubicBezTo>
                <a:cubicBezTo>
                  <a:pt x="10102" y="10815"/>
                  <a:pt x="10459" y="11147"/>
                  <a:pt x="10799" y="12042"/>
                </a:cubicBezTo>
                <a:cubicBezTo>
                  <a:pt x="11140" y="12936"/>
                  <a:pt x="10619" y="14054"/>
                  <a:pt x="9639" y="14538"/>
                </a:cubicBezTo>
                <a:close/>
                <a:moveTo>
                  <a:pt x="8107" y="5137"/>
                </a:moveTo>
                <a:cubicBezTo>
                  <a:pt x="7450" y="5137"/>
                  <a:pt x="6917" y="4528"/>
                  <a:pt x="6917" y="3778"/>
                </a:cubicBezTo>
                <a:cubicBezTo>
                  <a:pt x="6917" y="3028"/>
                  <a:pt x="7450" y="2420"/>
                  <a:pt x="8107" y="2420"/>
                </a:cubicBezTo>
                <a:cubicBezTo>
                  <a:pt x="8765" y="2420"/>
                  <a:pt x="9298" y="3028"/>
                  <a:pt x="9298" y="3778"/>
                </a:cubicBezTo>
                <a:cubicBezTo>
                  <a:pt x="9298" y="4528"/>
                  <a:pt x="8765" y="5137"/>
                  <a:pt x="8107" y="5137"/>
                </a:cubicBezTo>
                <a:close/>
                <a:moveTo>
                  <a:pt x="13369" y="5561"/>
                </a:moveTo>
                <a:cubicBezTo>
                  <a:pt x="12708" y="5859"/>
                  <a:pt x="11917" y="5364"/>
                  <a:pt x="11604" y="4458"/>
                </a:cubicBezTo>
                <a:cubicBezTo>
                  <a:pt x="11290" y="3550"/>
                  <a:pt x="11573" y="2573"/>
                  <a:pt x="12234" y="2275"/>
                </a:cubicBezTo>
                <a:cubicBezTo>
                  <a:pt x="12895" y="1977"/>
                  <a:pt x="13686" y="2472"/>
                  <a:pt x="13999" y="3377"/>
                </a:cubicBezTo>
                <a:cubicBezTo>
                  <a:pt x="14314" y="4285"/>
                  <a:pt x="14030" y="5261"/>
                  <a:pt x="13369" y="556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0" name="Shape 2200"/>
          <p:cNvSpPr/>
          <p:nvPr/>
        </p:nvSpPr>
        <p:spPr>
          <a:xfrm flipH="1">
            <a:off x="11383088" y="15589832"/>
            <a:ext cx="1121902" cy="977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39" y="11912"/>
                </a:moveTo>
                <a:lnTo>
                  <a:pt x="18773" y="11912"/>
                </a:lnTo>
                <a:lnTo>
                  <a:pt x="18773" y="9598"/>
                </a:lnTo>
                <a:lnTo>
                  <a:pt x="20039" y="9598"/>
                </a:lnTo>
                <a:lnTo>
                  <a:pt x="20039" y="11912"/>
                </a:lnTo>
                <a:close/>
                <a:moveTo>
                  <a:pt x="16200" y="7714"/>
                </a:moveTo>
                <a:lnTo>
                  <a:pt x="5400" y="7714"/>
                </a:lnTo>
                <a:lnTo>
                  <a:pt x="5400" y="1543"/>
                </a:lnTo>
                <a:lnTo>
                  <a:pt x="12150" y="1543"/>
                </a:lnTo>
                <a:lnTo>
                  <a:pt x="12851" y="5322"/>
                </a:lnTo>
                <a:lnTo>
                  <a:pt x="16200" y="6171"/>
                </a:lnTo>
                <a:lnTo>
                  <a:pt x="16200" y="7714"/>
                </a:lnTo>
                <a:close/>
                <a:moveTo>
                  <a:pt x="16200" y="15429"/>
                </a:moveTo>
                <a:lnTo>
                  <a:pt x="16200" y="16971"/>
                </a:lnTo>
                <a:lnTo>
                  <a:pt x="16200" y="20057"/>
                </a:lnTo>
                <a:lnTo>
                  <a:pt x="5400" y="20057"/>
                </a:lnTo>
                <a:lnTo>
                  <a:pt x="5400" y="16971"/>
                </a:lnTo>
                <a:lnTo>
                  <a:pt x="5400" y="15429"/>
                </a:lnTo>
                <a:lnTo>
                  <a:pt x="5400" y="12343"/>
                </a:lnTo>
                <a:lnTo>
                  <a:pt x="16200" y="12343"/>
                </a:lnTo>
                <a:lnTo>
                  <a:pt x="16200" y="15429"/>
                </a:lnTo>
                <a:close/>
                <a:moveTo>
                  <a:pt x="1350" y="10800"/>
                </a:moveTo>
                <a:lnTo>
                  <a:pt x="1350" y="9257"/>
                </a:lnTo>
                <a:moveTo>
                  <a:pt x="20250" y="7714"/>
                </a:moveTo>
                <a:lnTo>
                  <a:pt x="17550" y="7714"/>
                </a:lnTo>
                <a:lnTo>
                  <a:pt x="17550" y="4877"/>
                </a:lnTo>
                <a:lnTo>
                  <a:pt x="13331" y="0"/>
                </a:lnTo>
                <a:lnTo>
                  <a:pt x="4050" y="0"/>
                </a:lnTo>
                <a:lnTo>
                  <a:pt x="4050" y="7714"/>
                </a:lnTo>
                <a:lnTo>
                  <a:pt x="1350" y="7714"/>
                </a:lnTo>
                <a:lnTo>
                  <a:pt x="0" y="9257"/>
                </a:lnTo>
                <a:lnTo>
                  <a:pt x="0" y="16971"/>
                </a:lnTo>
                <a:lnTo>
                  <a:pt x="4050" y="16971"/>
                </a:lnTo>
                <a:lnTo>
                  <a:pt x="4050" y="20057"/>
                </a:lnTo>
                <a:lnTo>
                  <a:pt x="4050" y="21600"/>
                </a:lnTo>
                <a:lnTo>
                  <a:pt x="5400" y="21600"/>
                </a:lnTo>
                <a:lnTo>
                  <a:pt x="16200" y="21600"/>
                </a:lnTo>
                <a:lnTo>
                  <a:pt x="17550" y="21600"/>
                </a:lnTo>
                <a:lnTo>
                  <a:pt x="17550" y="20057"/>
                </a:lnTo>
                <a:lnTo>
                  <a:pt x="17550" y="16971"/>
                </a:lnTo>
                <a:lnTo>
                  <a:pt x="21600" y="16971"/>
                </a:lnTo>
                <a:lnTo>
                  <a:pt x="21600" y="9257"/>
                </a:lnTo>
                <a:lnTo>
                  <a:pt x="20250" y="77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1" name="Shape 2201"/>
          <p:cNvSpPr/>
          <p:nvPr/>
        </p:nvSpPr>
        <p:spPr>
          <a:xfrm>
            <a:off x="11728494" y="16194963"/>
            <a:ext cx="420380" cy="6961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2" name="Shape 2202"/>
          <p:cNvSpPr/>
          <p:nvPr/>
        </p:nvSpPr>
        <p:spPr>
          <a:xfrm>
            <a:off x="11728494" y="16323487"/>
            <a:ext cx="420380" cy="69618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3" name="Shape 2203"/>
          <p:cNvSpPr/>
          <p:nvPr/>
        </p:nvSpPr>
        <p:spPr>
          <a:xfrm>
            <a:off x="6464398" y="15613930"/>
            <a:ext cx="958570" cy="878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4" h="21600" extrusionOk="0">
                <a:moveTo>
                  <a:pt x="15296" y="18514"/>
                </a:moveTo>
                <a:lnTo>
                  <a:pt x="12948" y="18514"/>
                </a:lnTo>
                <a:lnTo>
                  <a:pt x="7373" y="18514"/>
                </a:lnTo>
                <a:lnTo>
                  <a:pt x="5024" y="18514"/>
                </a:lnTo>
                <a:cubicBezTo>
                  <a:pt x="4258" y="18514"/>
                  <a:pt x="3958" y="17923"/>
                  <a:pt x="4360" y="17200"/>
                </a:cubicBezTo>
                <a:cubicBezTo>
                  <a:pt x="4360" y="17200"/>
                  <a:pt x="7735" y="10845"/>
                  <a:pt x="8000" y="10368"/>
                </a:cubicBezTo>
                <a:lnTo>
                  <a:pt x="12771" y="10368"/>
                </a:lnTo>
                <a:cubicBezTo>
                  <a:pt x="13036" y="10845"/>
                  <a:pt x="15961" y="17200"/>
                  <a:pt x="15961" y="17200"/>
                </a:cubicBezTo>
                <a:cubicBezTo>
                  <a:pt x="16362" y="17923"/>
                  <a:pt x="16063" y="18514"/>
                  <a:pt x="15296" y="18514"/>
                </a:cubicBezTo>
                <a:close/>
                <a:moveTo>
                  <a:pt x="20976" y="20284"/>
                </a:moveTo>
                <a:lnTo>
                  <a:pt x="16871" y="12889"/>
                </a:lnTo>
                <a:cubicBezTo>
                  <a:pt x="16470" y="12164"/>
                  <a:pt x="15813" y="10979"/>
                  <a:pt x="15412" y="10255"/>
                </a:cubicBezTo>
                <a:lnTo>
                  <a:pt x="13364" y="6565"/>
                </a:lnTo>
                <a:lnTo>
                  <a:pt x="13364" y="3086"/>
                </a:lnTo>
                <a:cubicBezTo>
                  <a:pt x="13364" y="3086"/>
                  <a:pt x="14802" y="2287"/>
                  <a:pt x="14802" y="1543"/>
                </a:cubicBezTo>
                <a:cubicBezTo>
                  <a:pt x="14802" y="802"/>
                  <a:pt x="13364" y="0"/>
                  <a:pt x="13364" y="0"/>
                </a:cubicBezTo>
                <a:lnTo>
                  <a:pt x="7790" y="0"/>
                </a:lnTo>
                <a:cubicBezTo>
                  <a:pt x="7790" y="0"/>
                  <a:pt x="6352" y="802"/>
                  <a:pt x="6352" y="1543"/>
                </a:cubicBezTo>
                <a:cubicBezTo>
                  <a:pt x="6352" y="2287"/>
                  <a:pt x="7790" y="3086"/>
                  <a:pt x="7790" y="3086"/>
                </a:cubicBezTo>
                <a:lnTo>
                  <a:pt x="7790" y="6566"/>
                </a:lnTo>
                <a:lnTo>
                  <a:pt x="5744" y="10257"/>
                </a:lnTo>
                <a:cubicBezTo>
                  <a:pt x="5341" y="10981"/>
                  <a:pt x="4686" y="12165"/>
                  <a:pt x="4284" y="12891"/>
                </a:cubicBezTo>
                <a:lnTo>
                  <a:pt x="178" y="20285"/>
                </a:lnTo>
                <a:cubicBezTo>
                  <a:pt x="-223" y="21008"/>
                  <a:pt x="77" y="21600"/>
                  <a:pt x="843" y="21600"/>
                </a:cubicBezTo>
                <a:lnTo>
                  <a:pt x="9183" y="21600"/>
                </a:lnTo>
                <a:lnTo>
                  <a:pt x="11971" y="21600"/>
                </a:lnTo>
                <a:lnTo>
                  <a:pt x="20312" y="21600"/>
                </a:lnTo>
                <a:cubicBezTo>
                  <a:pt x="21077" y="21600"/>
                  <a:pt x="21377" y="21008"/>
                  <a:pt x="20976" y="20284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4" name="Shape 2204"/>
          <p:cNvSpPr/>
          <p:nvPr/>
        </p:nvSpPr>
        <p:spPr>
          <a:xfrm>
            <a:off x="1465378" y="18197783"/>
            <a:ext cx="979978" cy="923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328" extrusionOk="0">
                <a:moveTo>
                  <a:pt x="2166" y="0"/>
                </a:moveTo>
                <a:lnTo>
                  <a:pt x="4676" y="3230"/>
                </a:lnTo>
                <a:lnTo>
                  <a:pt x="14766" y="13337"/>
                </a:lnTo>
                <a:lnTo>
                  <a:pt x="15893" y="12220"/>
                </a:lnTo>
                <a:cubicBezTo>
                  <a:pt x="16210" y="11908"/>
                  <a:pt x="16478" y="12178"/>
                  <a:pt x="16478" y="12178"/>
                </a:cubicBezTo>
                <a:lnTo>
                  <a:pt x="16927" y="12629"/>
                </a:lnTo>
                <a:cubicBezTo>
                  <a:pt x="17197" y="12896"/>
                  <a:pt x="16923" y="14058"/>
                  <a:pt x="16923" y="14058"/>
                </a:cubicBezTo>
                <a:lnTo>
                  <a:pt x="21308" y="18451"/>
                </a:lnTo>
                <a:cubicBezTo>
                  <a:pt x="21600" y="18744"/>
                  <a:pt x="18713" y="21600"/>
                  <a:pt x="18420" y="21307"/>
                </a:cubicBezTo>
                <a:cubicBezTo>
                  <a:pt x="18129" y="21016"/>
                  <a:pt x="14034" y="16914"/>
                  <a:pt x="14034" y="16914"/>
                </a:cubicBezTo>
                <a:lnTo>
                  <a:pt x="12596" y="16911"/>
                </a:lnTo>
                <a:cubicBezTo>
                  <a:pt x="12327" y="16639"/>
                  <a:pt x="12147" y="16462"/>
                  <a:pt x="12147" y="16462"/>
                </a:cubicBezTo>
                <a:lnTo>
                  <a:pt x="12195" y="15880"/>
                </a:lnTo>
                <a:cubicBezTo>
                  <a:pt x="12511" y="15567"/>
                  <a:pt x="13322" y="14765"/>
                  <a:pt x="13322" y="14765"/>
                </a:cubicBezTo>
                <a:lnTo>
                  <a:pt x="3231" y="4658"/>
                </a:lnTo>
                <a:lnTo>
                  <a:pt x="0" y="2142"/>
                </a:lnTo>
                <a:lnTo>
                  <a:pt x="2166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5" name="Shape 2205"/>
          <p:cNvSpPr/>
          <p:nvPr/>
        </p:nvSpPr>
        <p:spPr>
          <a:xfrm>
            <a:off x="3904643" y="18813623"/>
            <a:ext cx="315954" cy="315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32" y="10804"/>
                </a:lnTo>
                <a:lnTo>
                  <a:pt x="3073" y="0"/>
                </a:lnTo>
                <a:lnTo>
                  <a:pt x="12341" y="9267"/>
                </a:lnTo>
                <a:lnTo>
                  <a:pt x="21600" y="18526"/>
                </a:lnTo>
                <a:lnTo>
                  <a:pt x="10804" y="20072"/>
                </a:lnTo>
                <a:lnTo>
                  <a:pt x="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6" name="Shape 2206"/>
          <p:cNvSpPr/>
          <p:nvPr/>
        </p:nvSpPr>
        <p:spPr>
          <a:xfrm>
            <a:off x="3984969" y="18334339"/>
            <a:ext cx="720267" cy="72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2" y="6749"/>
                </a:moveTo>
                <a:lnTo>
                  <a:pt x="8101" y="18902"/>
                </a:lnTo>
                <a:lnTo>
                  <a:pt x="6753" y="16936"/>
                </a:lnTo>
                <a:lnTo>
                  <a:pt x="18902" y="4782"/>
                </a:lnTo>
                <a:lnTo>
                  <a:pt x="16823" y="2700"/>
                </a:lnTo>
                <a:lnTo>
                  <a:pt x="4670" y="14849"/>
                </a:lnTo>
                <a:lnTo>
                  <a:pt x="2696" y="13500"/>
                </a:lnTo>
                <a:lnTo>
                  <a:pt x="14851" y="1350"/>
                </a:lnTo>
                <a:lnTo>
                  <a:pt x="13501" y="0"/>
                </a:lnTo>
                <a:lnTo>
                  <a:pt x="0" y="13500"/>
                </a:lnTo>
                <a:lnTo>
                  <a:pt x="8101" y="21600"/>
                </a:lnTo>
                <a:lnTo>
                  <a:pt x="21600" y="8099"/>
                </a:lnTo>
                <a:lnTo>
                  <a:pt x="20252" y="674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7" name="Shape 2207"/>
          <p:cNvSpPr/>
          <p:nvPr/>
        </p:nvSpPr>
        <p:spPr>
          <a:xfrm>
            <a:off x="4461576" y="18195111"/>
            <a:ext cx="377541" cy="382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7" h="21242" extrusionOk="0">
                <a:moveTo>
                  <a:pt x="20266" y="16092"/>
                </a:moveTo>
                <a:cubicBezTo>
                  <a:pt x="21600" y="14768"/>
                  <a:pt x="21553" y="12542"/>
                  <a:pt x="20166" y="11154"/>
                </a:cubicBezTo>
                <a:lnTo>
                  <a:pt x="10088" y="1066"/>
                </a:lnTo>
                <a:cubicBezTo>
                  <a:pt x="8704" y="-318"/>
                  <a:pt x="6475" y="-358"/>
                  <a:pt x="5152" y="969"/>
                </a:cubicBezTo>
                <a:cubicBezTo>
                  <a:pt x="5044" y="1077"/>
                  <a:pt x="4994" y="1217"/>
                  <a:pt x="4904" y="1332"/>
                </a:cubicBezTo>
                <a:lnTo>
                  <a:pt x="4846" y="1271"/>
                </a:lnTo>
                <a:lnTo>
                  <a:pt x="0" y="6112"/>
                </a:lnTo>
                <a:lnTo>
                  <a:pt x="15125" y="21242"/>
                </a:lnTo>
                <a:lnTo>
                  <a:pt x="19964" y="16398"/>
                </a:lnTo>
                <a:lnTo>
                  <a:pt x="19899" y="16333"/>
                </a:lnTo>
                <a:cubicBezTo>
                  <a:pt x="20022" y="16243"/>
                  <a:pt x="20155" y="16203"/>
                  <a:pt x="20266" y="1609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8" name="Shape 2208"/>
          <p:cNvSpPr/>
          <p:nvPr/>
        </p:nvSpPr>
        <p:spPr>
          <a:xfrm>
            <a:off x="6480462" y="18195106"/>
            <a:ext cx="934473" cy="93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671"/>
                </a:moveTo>
                <a:cubicBezTo>
                  <a:pt x="9148" y="18671"/>
                  <a:pt x="7616" y="18154"/>
                  <a:pt x="6348" y="17281"/>
                </a:cubicBezTo>
                <a:lnTo>
                  <a:pt x="17281" y="6348"/>
                </a:lnTo>
                <a:cubicBezTo>
                  <a:pt x="18153" y="7618"/>
                  <a:pt x="18671" y="9150"/>
                  <a:pt x="18671" y="10800"/>
                </a:cubicBezTo>
                <a:cubicBezTo>
                  <a:pt x="18671" y="15142"/>
                  <a:pt x="15140" y="18671"/>
                  <a:pt x="10800" y="18671"/>
                </a:cubicBezTo>
                <a:moveTo>
                  <a:pt x="10800" y="2929"/>
                </a:moveTo>
                <a:cubicBezTo>
                  <a:pt x="12431" y="2929"/>
                  <a:pt x="13948" y="3430"/>
                  <a:pt x="15206" y="4282"/>
                </a:cubicBezTo>
                <a:lnTo>
                  <a:pt x="4282" y="15206"/>
                </a:lnTo>
                <a:cubicBezTo>
                  <a:pt x="3428" y="13948"/>
                  <a:pt x="2929" y="12431"/>
                  <a:pt x="2929" y="10800"/>
                </a:cubicBezTo>
                <a:cubicBezTo>
                  <a:pt x="2929" y="6461"/>
                  <a:pt x="6459" y="2929"/>
                  <a:pt x="10800" y="2929"/>
                </a:cubicBezTo>
                <a:moveTo>
                  <a:pt x="10800" y="0"/>
                </a:moveTo>
                <a:cubicBezTo>
                  <a:pt x="4837" y="0"/>
                  <a:pt x="0" y="4838"/>
                  <a:pt x="0" y="10800"/>
                </a:cubicBezTo>
                <a:cubicBezTo>
                  <a:pt x="0" y="16765"/>
                  <a:pt x="4837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8"/>
                  <a:pt x="16765" y="0"/>
                  <a:pt x="10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09" name="Shape 2209"/>
          <p:cNvSpPr/>
          <p:nvPr/>
        </p:nvSpPr>
        <p:spPr>
          <a:xfrm>
            <a:off x="9198194" y="18181718"/>
            <a:ext cx="187431" cy="10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6200"/>
                  <a:pt x="0" y="10800"/>
                  <a:pt x="0" y="10800"/>
                </a:cubicBezTo>
                <a:lnTo>
                  <a:pt x="0" y="21600"/>
                </a:lnTo>
                <a:lnTo>
                  <a:pt x="6171" y="21600"/>
                </a:lnTo>
                <a:lnTo>
                  <a:pt x="15429" y="21600"/>
                </a:lnTo>
                <a:lnTo>
                  <a:pt x="21600" y="21600"/>
                </a:lnTo>
                <a:lnTo>
                  <a:pt x="21600" y="10800"/>
                </a:lnTo>
                <a:cubicBezTo>
                  <a:pt x="21600" y="0"/>
                  <a:pt x="18514" y="0"/>
                  <a:pt x="15429" y="0"/>
                </a:cubicBezTo>
                <a:lnTo>
                  <a:pt x="6171" y="0"/>
                </a:lnTo>
                <a:cubicBezTo>
                  <a:pt x="0" y="0"/>
                  <a:pt x="0" y="5400"/>
                  <a:pt x="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0" name="Shape 2210"/>
          <p:cNvSpPr/>
          <p:nvPr/>
        </p:nvSpPr>
        <p:spPr>
          <a:xfrm>
            <a:off x="8909016" y="18337017"/>
            <a:ext cx="789884" cy="79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7446"/>
                </a:moveTo>
                <a:cubicBezTo>
                  <a:pt x="16615" y="17903"/>
                  <a:pt x="16242" y="18277"/>
                  <a:pt x="15785" y="18277"/>
                </a:cubicBezTo>
                <a:cubicBezTo>
                  <a:pt x="15328" y="18277"/>
                  <a:pt x="14954" y="17903"/>
                  <a:pt x="14954" y="17446"/>
                </a:cubicBezTo>
                <a:lnTo>
                  <a:pt x="14954" y="5128"/>
                </a:lnTo>
                <a:cubicBezTo>
                  <a:pt x="14954" y="4672"/>
                  <a:pt x="15328" y="4297"/>
                  <a:pt x="15785" y="4297"/>
                </a:cubicBezTo>
                <a:cubicBezTo>
                  <a:pt x="16242" y="4297"/>
                  <a:pt x="16615" y="4672"/>
                  <a:pt x="16615" y="5128"/>
                </a:cubicBezTo>
                <a:lnTo>
                  <a:pt x="16615" y="17446"/>
                </a:lnTo>
                <a:close/>
                <a:moveTo>
                  <a:pt x="11631" y="17446"/>
                </a:moveTo>
                <a:cubicBezTo>
                  <a:pt x="11631" y="17903"/>
                  <a:pt x="11257" y="18277"/>
                  <a:pt x="10800" y="18277"/>
                </a:cubicBezTo>
                <a:cubicBezTo>
                  <a:pt x="10343" y="18277"/>
                  <a:pt x="9969" y="17903"/>
                  <a:pt x="9969" y="17446"/>
                </a:cubicBezTo>
                <a:lnTo>
                  <a:pt x="9969" y="5128"/>
                </a:lnTo>
                <a:cubicBezTo>
                  <a:pt x="9969" y="4672"/>
                  <a:pt x="10343" y="4297"/>
                  <a:pt x="10800" y="4297"/>
                </a:cubicBezTo>
                <a:cubicBezTo>
                  <a:pt x="11257" y="4297"/>
                  <a:pt x="11631" y="4672"/>
                  <a:pt x="11631" y="5128"/>
                </a:cubicBezTo>
                <a:lnTo>
                  <a:pt x="11631" y="17446"/>
                </a:lnTo>
                <a:close/>
                <a:moveTo>
                  <a:pt x="6646" y="17446"/>
                </a:moveTo>
                <a:cubicBezTo>
                  <a:pt x="6646" y="17903"/>
                  <a:pt x="6272" y="18277"/>
                  <a:pt x="5815" y="18277"/>
                </a:cubicBezTo>
                <a:cubicBezTo>
                  <a:pt x="5358" y="18277"/>
                  <a:pt x="4985" y="17903"/>
                  <a:pt x="4985" y="17446"/>
                </a:cubicBezTo>
                <a:lnTo>
                  <a:pt x="4985" y="5128"/>
                </a:lnTo>
                <a:cubicBezTo>
                  <a:pt x="4985" y="4672"/>
                  <a:pt x="5358" y="4297"/>
                  <a:pt x="5815" y="4297"/>
                </a:cubicBezTo>
                <a:cubicBezTo>
                  <a:pt x="6272" y="4297"/>
                  <a:pt x="6646" y="4672"/>
                  <a:pt x="6646" y="5128"/>
                </a:cubicBezTo>
                <a:lnTo>
                  <a:pt x="6646" y="17446"/>
                </a:lnTo>
                <a:close/>
                <a:moveTo>
                  <a:pt x="21600" y="831"/>
                </a:moveTo>
                <a:cubicBezTo>
                  <a:pt x="21600" y="374"/>
                  <a:pt x="21226" y="0"/>
                  <a:pt x="20769" y="0"/>
                </a:cubicBezTo>
                <a:lnTo>
                  <a:pt x="831" y="0"/>
                </a:lnTo>
                <a:cubicBezTo>
                  <a:pt x="374" y="0"/>
                  <a:pt x="0" y="374"/>
                  <a:pt x="0" y="831"/>
                </a:cubicBezTo>
                <a:lnTo>
                  <a:pt x="0" y="2492"/>
                </a:lnTo>
                <a:cubicBezTo>
                  <a:pt x="0" y="2949"/>
                  <a:pt x="374" y="3323"/>
                  <a:pt x="831" y="3323"/>
                </a:cubicBezTo>
                <a:cubicBezTo>
                  <a:pt x="1288" y="3323"/>
                  <a:pt x="1662" y="3697"/>
                  <a:pt x="1662" y="4154"/>
                </a:cubicBezTo>
                <a:lnTo>
                  <a:pt x="1662" y="20769"/>
                </a:lnTo>
                <a:cubicBezTo>
                  <a:pt x="1662" y="21226"/>
                  <a:pt x="2035" y="21600"/>
                  <a:pt x="2492" y="21600"/>
                </a:cubicBezTo>
                <a:lnTo>
                  <a:pt x="19108" y="21600"/>
                </a:lnTo>
                <a:cubicBezTo>
                  <a:pt x="19565" y="21600"/>
                  <a:pt x="19938" y="21226"/>
                  <a:pt x="19938" y="20769"/>
                </a:cubicBezTo>
                <a:lnTo>
                  <a:pt x="19938" y="4154"/>
                </a:lnTo>
                <a:cubicBezTo>
                  <a:pt x="19938" y="3697"/>
                  <a:pt x="20312" y="3323"/>
                  <a:pt x="20769" y="3323"/>
                </a:cubicBezTo>
                <a:cubicBezTo>
                  <a:pt x="21226" y="3323"/>
                  <a:pt x="21600" y="2949"/>
                  <a:pt x="21600" y="2492"/>
                </a:cubicBezTo>
                <a:lnTo>
                  <a:pt x="21600" y="83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1" name="Shape 2211"/>
          <p:cNvSpPr/>
          <p:nvPr/>
        </p:nvSpPr>
        <p:spPr>
          <a:xfrm>
            <a:off x="11546420" y="18195106"/>
            <a:ext cx="779173" cy="1057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494"/>
                </a:moveTo>
                <a:lnTo>
                  <a:pt x="5891" y="8494"/>
                </a:lnTo>
                <a:lnTo>
                  <a:pt x="5891" y="6461"/>
                </a:lnTo>
                <a:cubicBezTo>
                  <a:pt x="5891" y="4538"/>
                  <a:pt x="8139" y="2912"/>
                  <a:pt x="10800" y="2912"/>
                </a:cubicBezTo>
                <a:cubicBezTo>
                  <a:pt x="13459" y="2912"/>
                  <a:pt x="15709" y="4538"/>
                  <a:pt x="15709" y="6461"/>
                </a:cubicBezTo>
                <a:lnTo>
                  <a:pt x="15709" y="8494"/>
                </a:lnTo>
                <a:close/>
                <a:moveTo>
                  <a:pt x="12169" y="18688"/>
                </a:moveTo>
                <a:lnTo>
                  <a:pt x="8917" y="18688"/>
                </a:lnTo>
                <a:lnTo>
                  <a:pt x="9744" y="15347"/>
                </a:lnTo>
                <a:cubicBezTo>
                  <a:pt x="9259" y="15139"/>
                  <a:pt x="8917" y="14765"/>
                  <a:pt x="8917" y="14319"/>
                </a:cubicBezTo>
                <a:cubicBezTo>
                  <a:pt x="8917" y="13652"/>
                  <a:pt x="9645" y="13113"/>
                  <a:pt x="10543" y="13113"/>
                </a:cubicBezTo>
                <a:cubicBezTo>
                  <a:pt x="11442" y="13113"/>
                  <a:pt x="12169" y="13652"/>
                  <a:pt x="12169" y="14319"/>
                </a:cubicBezTo>
                <a:cubicBezTo>
                  <a:pt x="12169" y="14765"/>
                  <a:pt x="11827" y="15139"/>
                  <a:pt x="11340" y="15347"/>
                </a:cubicBezTo>
                <a:lnTo>
                  <a:pt x="12169" y="18688"/>
                </a:lnTo>
                <a:close/>
                <a:moveTo>
                  <a:pt x="19636" y="8494"/>
                </a:moveTo>
                <a:lnTo>
                  <a:pt x="19636" y="6461"/>
                </a:lnTo>
                <a:cubicBezTo>
                  <a:pt x="19636" y="2898"/>
                  <a:pt x="15672" y="0"/>
                  <a:pt x="10800" y="0"/>
                </a:cubicBezTo>
                <a:cubicBezTo>
                  <a:pt x="5928" y="0"/>
                  <a:pt x="1964" y="2898"/>
                  <a:pt x="1964" y="6461"/>
                </a:cubicBezTo>
                <a:lnTo>
                  <a:pt x="1964" y="8494"/>
                </a:lnTo>
                <a:lnTo>
                  <a:pt x="0" y="849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494"/>
                </a:lnTo>
                <a:lnTo>
                  <a:pt x="19636" y="849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2" name="Shape 2212"/>
          <p:cNvSpPr/>
          <p:nvPr/>
        </p:nvSpPr>
        <p:spPr>
          <a:xfrm flipH="1">
            <a:off x="1567126" y="20837866"/>
            <a:ext cx="1020154" cy="966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5" y="18726"/>
                </a:moveTo>
                <a:lnTo>
                  <a:pt x="6217" y="18726"/>
                </a:lnTo>
                <a:lnTo>
                  <a:pt x="6807" y="15350"/>
                </a:lnTo>
                <a:cubicBezTo>
                  <a:pt x="6461" y="15145"/>
                  <a:pt x="6217" y="14764"/>
                  <a:pt x="6217" y="14311"/>
                </a:cubicBezTo>
                <a:cubicBezTo>
                  <a:pt x="6217" y="13643"/>
                  <a:pt x="6724" y="13103"/>
                  <a:pt x="7351" y="13103"/>
                </a:cubicBezTo>
                <a:cubicBezTo>
                  <a:pt x="7977" y="13103"/>
                  <a:pt x="8485" y="13643"/>
                  <a:pt x="8485" y="14311"/>
                </a:cubicBezTo>
                <a:cubicBezTo>
                  <a:pt x="8485" y="14764"/>
                  <a:pt x="8239" y="15145"/>
                  <a:pt x="7893" y="15350"/>
                </a:cubicBezTo>
                <a:lnTo>
                  <a:pt x="8485" y="18726"/>
                </a:lnTo>
                <a:close/>
                <a:moveTo>
                  <a:pt x="15525" y="0"/>
                </a:moveTo>
                <a:cubicBezTo>
                  <a:pt x="12174" y="0"/>
                  <a:pt x="9450" y="2891"/>
                  <a:pt x="9450" y="6445"/>
                </a:cubicBezTo>
                <a:lnTo>
                  <a:pt x="9450" y="8667"/>
                </a:lnTo>
                <a:lnTo>
                  <a:pt x="0" y="8667"/>
                </a:lnTo>
                <a:lnTo>
                  <a:pt x="0" y="21600"/>
                </a:lnTo>
                <a:lnTo>
                  <a:pt x="14850" y="21600"/>
                </a:lnTo>
                <a:lnTo>
                  <a:pt x="14850" y="8667"/>
                </a:lnTo>
                <a:lnTo>
                  <a:pt x="12150" y="8667"/>
                </a:lnTo>
                <a:lnTo>
                  <a:pt x="12150" y="6445"/>
                </a:lnTo>
                <a:cubicBezTo>
                  <a:pt x="12150" y="4476"/>
                  <a:pt x="13663" y="2874"/>
                  <a:pt x="15525" y="2874"/>
                </a:cubicBezTo>
                <a:cubicBezTo>
                  <a:pt x="17385" y="2874"/>
                  <a:pt x="18900" y="4476"/>
                  <a:pt x="18900" y="6445"/>
                </a:cubicBezTo>
                <a:lnTo>
                  <a:pt x="18900" y="8667"/>
                </a:lnTo>
                <a:lnTo>
                  <a:pt x="21600" y="8667"/>
                </a:lnTo>
                <a:lnTo>
                  <a:pt x="21600" y="6445"/>
                </a:lnTo>
                <a:cubicBezTo>
                  <a:pt x="21600" y="2891"/>
                  <a:pt x="18874" y="0"/>
                  <a:pt x="15525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3" name="Shape 2213"/>
          <p:cNvSpPr/>
          <p:nvPr/>
        </p:nvSpPr>
        <p:spPr>
          <a:xfrm>
            <a:off x="3821638" y="20845898"/>
            <a:ext cx="990701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4" y="8825"/>
                </a:moveTo>
                <a:cubicBezTo>
                  <a:pt x="18514" y="12027"/>
                  <a:pt x="16118" y="16138"/>
                  <a:pt x="10800" y="18500"/>
                </a:cubicBezTo>
                <a:cubicBezTo>
                  <a:pt x="5482" y="16138"/>
                  <a:pt x="3086" y="12027"/>
                  <a:pt x="3086" y="8825"/>
                </a:cubicBezTo>
                <a:lnTo>
                  <a:pt x="3086" y="5291"/>
                </a:lnTo>
                <a:cubicBezTo>
                  <a:pt x="4039" y="5716"/>
                  <a:pt x="17561" y="5716"/>
                  <a:pt x="18514" y="5291"/>
                </a:cubicBezTo>
                <a:lnTo>
                  <a:pt x="18514" y="8825"/>
                </a:lnTo>
                <a:close/>
                <a:moveTo>
                  <a:pt x="0" y="0"/>
                </a:moveTo>
                <a:lnTo>
                  <a:pt x="0" y="1727"/>
                </a:lnTo>
                <a:lnTo>
                  <a:pt x="0" y="8825"/>
                </a:lnTo>
                <a:cubicBezTo>
                  <a:pt x="0" y="13083"/>
                  <a:pt x="3086" y="18761"/>
                  <a:pt x="10800" y="21600"/>
                </a:cubicBezTo>
                <a:cubicBezTo>
                  <a:pt x="18514" y="18761"/>
                  <a:pt x="21600" y="13083"/>
                  <a:pt x="21600" y="8825"/>
                </a:cubicBezTo>
                <a:lnTo>
                  <a:pt x="21600" y="1727"/>
                </a:lnTo>
                <a:lnTo>
                  <a:pt x="21600" y="0"/>
                </a:ln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4" name="Shape 2214"/>
          <p:cNvSpPr/>
          <p:nvPr/>
        </p:nvSpPr>
        <p:spPr>
          <a:xfrm>
            <a:off x="6630406" y="20736117"/>
            <a:ext cx="527482" cy="594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16200" y="21600"/>
                </a:lnTo>
                <a:lnTo>
                  <a:pt x="16200" y="9600"/>
                </a:lnTo>
                <a:lnTo>
                  <a:pt x="21600" y="9600"/>
                </a:lnTo>
                <a:lnTo>
                  <a:pt x="10800" y="0"/>
                </a:lnTo>
                <a:lnTo>
                  <a:pt x="0" y="9600"/>
                </a:lnTo>
                <a:lnTo>
                  <a:pt x="5400" y="9600"/>
                </a:lnTo>
                <a:lnTo>
                  <a:pt x="54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5" name="Shape 2215"/>
          <p:cNvSpPr/>
          <p:nvPr/>
        </p:nvSpPr>
        <p:spPr>
          <a:xfrm>
            <a:off x="6365327" y="21062781"/>
            <a:ext cx="1054963" cy="725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4850" y="0"/>
                </a:lnTo>
                <a:lnTo>
                  <a:pt x="1485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983" y="14306"/>
                  <a:pt x="10800" y="13745"/>
                </a:cubicBezTo>
                <a:cubicBezTo>
                  <a:pt x="5868" y="14592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6750" y="1964"/>
                </a:lnTo>
                <a:lnTo>
                  <a:pt x="675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6" name="Shape 2216"/>
          <p:cNvSpPr/>
          <p:nvPr/>
        </p:nvSpPr>
        <p:spPr>
          <a:xfrm>
            <a:off x="8994699" y="20757539"/>
            <a:ext cx="573000" cy="642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0"/>
                </a:moveTo>
                <a:lnTo>
                  <a:pt x="5400" y="0"/>
                </a:lnTo>
                <a:lnTo>
                  <a:pt x="5400" y="12000"/>
                </a:lnTo>
                <a:lnTo>
                  <a:pt x="0" y="12000"/>
                </a:lnTo>
                <a:lnTo>
                  <a:pt x="10800" y="21600"/>
                </a:lnTo>
                <a:lnTo>
                  <a:pt x="21600" y="12000"/>
                </a:lnTo>
                <a:lnTo>
                  <a:pt x="16200" y="12000"/>
                </a:lnTo>
                <a:lnTo>
                  <a:pt x="162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7" name="Shape 2217"/>
          <p:cNvSpPr/>
          <p:nvPr/>
        </p:nvSpPr>
        <p:spPr>
          <a:xfrm>
            <a:off x="8729619" y="21019940"/>
            <a:ext cx="1143323" cy="787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0"/>
                </a:moveTo>
                <a:lnTo>
                  <a:pt x="16200" y="0"/>
                </a:lnTo>
                <a:lnTo>
                  <a:pt x="16200" y="1964"/>
                </a:lnTo>
                <a:lnTo>
                  <a:pt x="17550" y="1964"/>
                </a:lnTo>
                <a:lnTo>
                  <a:pt x="17828" y="1964"/>
                </a:lnTo>
                <a:lnTo>
                  <a:pt x="19557" y="7855"/>
                </a:lnTo>
                <a:lnTo>
                  <a:pt x="14850" y="7855"/>
                </a:lnTo>
                <a:cubicBezTo>
                  <a:pt x="14850" y="11108"/>
                  <a:pt x="15461" y="13445"/>
                  <a:pt x="10800" y="13745"/>
                </a:cubicBezTo>
                <a:cubicBezTo>
                  <a:pt x="6222" y="14041"/>
                  <a:pt x="6750" y="11108"/>
                  <a:pt x="6750" y="7855"/>
                </a:cubicBezTo>
                <a:lnTo>
                  <a:pt x="2044" y="7855"/>
                </a:lnTo>
                <a:lnTo>
                  <a:pt x="3772" y="1964"/>
                </a:lnTo>
                <a:lnTo>
                  <a:pt x="5400" y="1964"/>
                </a:lnTo>
                <a:lnTo>
                  <a:pt x="5400" y="0"/>
                </a:lnTo>
                <a:lnTo>
                  <a:pt x="2881" y="0"/>
                </a:lnTo>
                <a:lnTo>
                  <a:pt x="0" y="981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9818"/>
                </a:lnTo>
                <a:lnTo>
                  <a:pt x="1872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8" name="Shape 2218"/>
          <p:cNvSpPr/>
          <p:nvPr/>
        </p:nvSpPr>
        <p:spPr>
          <a:xfrm>
            <a:off x="11404509" y="20736117"/>
            <a:ext cx="1052285" cy="99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09" y="14801"/>
                </a:moveTo>
                <a:lnTo>
                  <a:pt x="915" y="10260"/>
                </a:lnTo>
                <a:lnTo>
                  <a:pt x="10799" y="1893"/>
                </a:lnTo>
                <a:lnTo>
                  <a:pt x="20683" y="10260"/>
                </a:lnTo>
                <a:lnTo>
                  <a:pt x="14191" y="14801"/>
                </a:lnTo>
                <a:lnTo>
                  <a:pt x="21600" y="21600"/>
                </a:lnTo>
                <a:lnTo>
                  <a:pt x="21600" y="11036"/>
                </a:lnTo>
                <a:lnTo>
                  <a:pt x="21600" y="9620"/>
                </a:lnTo>
                <a:lnTo>
                  <a:pt x="10803" y="0"/>
                </a:lnTo>
                <a:lnTo>
                  <a:pt x="0" y="9620"/>
                </a:lnTo>
                <a:lnTo>
                  <a:pt x="0" y="11036"/>
                </a:lnTo>
                <a:lnTo>
                  <a:pt x="0" y="21600"/>
                </a:lnTo>
                <a:lnTo>
                  <a:pt x="7409" y="1480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19" name="Shape 2219"/>
          <p:cNvSpPr/>
          <p:nvPr/>
        </p:nvSpPr>
        <p:spPr>
          <a:xfrm>
            <a:off x="11484836" y="21405510"/>
            <a:ext cx="934473" cy="382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023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/>
          <p:nvPr/>
        </p:nvSpPr>
        <p:spPr>
          <a:xfrm>
            <a:off x="994127" y="2357294"/>
            <a:ext cx="717589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2600"/>
                </a:moveTo>
                <a:lnTo>
                  <a:pt x="3927" y="12600"/>
                </a:lnTo>
                <a:lnTo>
                  <a:pt x="3927" y="5400"/>
                </a:lnTo>
                <a:lnTo>
                  <a:pt x="17673" y="5400"/>
                </a:lnTo>
                <a:lnTo>
                  <a:pt x="17673" y="12600"/>
                </a:lnTo>
                <a:close/>
                <a:moveTo>
                  <a:pt x="17673" y="16200"/>
                </a:moveTo>
                <a:lnTo>
                  <a:pt x="15709" y="16200"/>
                </a:lnTo>
                <a:lnTo>
                  <a:pt x="15709" y="14850"/>
                </a:lnTo>
                <a:lnTo>
                  <a:pt x="17673" y="14850"/>
                </a:lnTo>
                <a:lnTo>
                  <a:pt x="17673" y="16200"/>
                </a:lnTo>
                <a:close/>
                <a:moveTo>
                  <a:pt x="17673" y="18900"/>
                </a:moveTo>
                <a:lnTo>
                  <a:pt x="15709" y="18900"/>
                </a:lnTo>
                <a:lnTo>
                  <a:pt x="15709" y="17550"/>
                </a:lnTo>
                <a:lnTo>
                  <a:pt x="17673" y="17550"/>
                </a:lnTo>
                <a:lnTo>
                  <a:pt x="17673" y="18900"/>
                </a:lnTo>
                <a:close/>
                <a:moveTo>
                  <a:pt x="13745" y="16200"/>
                </a:moveTo>
                <a:lnTo>
                  <a:pt x="11782" y="16200"/>
                </a:lnTo>
                <a:lnTo>
                  <a:pt x="11782" y="14850"/>
                </a:lnTo>
                <a:lnTo>
                  <a:pt x="13745" y="14850"/>
                </a:lnTo>
                <a:lnTo>
                  <a:pt x="13745" y="16200"/>
                </a:lnTo>
                <a:close/>
                <a:moveTo>
                  <a:pt x="13745" y="18900"/>
                </a:moveTo>
                <a:lnTo>
                  <a:pt x="11782" y="18900"/>
                </a:lnTo>
                <a:lnTo>
                  <a:pt x="11782" y="17550"/>
                </a:lnTo>
                <a:lnTo>
                  <a:pt x="13745" y="17550"/>
                </a:lnTo>
                <a:lnTo>
                  <a:pt x="13745" y="18900"/>
                </a:lnTo>
                <a:close/>
                <a:moveTo>
                  <a:pt x="9818" y="16200"/>
                </a:moveTo>
                <a:lnTo>
                  <a:pt x="7855" y="16200"/>
                </a:lnTo>
                <a:lnTo>
                  <a:pt x="7855" y="14850"/>
                </a:lnTo>
                <a:lnTo>
                  <a:pt x="9818" y="14850"/>
                </a:lnTo>
                <a:lnTo>
                  <a:pt x="9818" y="16200"/>
                </a:lnTo>
                <a:close/>
                <a:moveTo>
                  <a:pt x="9818" y="18900"/>
                </a:moveTo>
                <a:lnTo>
                  <a:pt x="7855" y="18900"/>
                </a:lnTo>
                <a:lnTo>
                  <a:pt x="7855" y="17550"/>
                </a:lnTo>
                <a:lnTo>
                  <a:pt x="9818" y="17550"/>
                </a:lnTo>
                <a:lnTo>
                  <a:pt x="9818" y="18900"/>
                </a:lnTo>
                <a:close/>
                <a:moveTo>
                  <a:pt x="5891" y="16200"/>
                </a:moveTo>
                <a:lnTo>
                  <a:pt x="3927" y="16200"/>
                </a:lnTo>
                <a:lnTo>
                  <a:pt x="3927" y="14850"/>
                </a:lnTo>
                <a:lnTo>
                  <a:pt x="5891" y="14850"/>
                </a:lnTo>
                <a:lnTo>
                  <a:pt x="5891" y="16200"/>
                </a:lnTo>
                <a:close/>
                <a:moveTo>
                  <a:pt x="5891" y="18900"/>
                </a:moveTo>
                <a:lnTo>
                  <a:pt x="3927" y="18900"/>
                </a:lnTo>
                <a:lnTo>
                  <a:pt x="3927" y="17550"/>
                </a:lnTo>
                <a:lnTo>
                  <a:pt x="5891" y="17550"/>
                </a:lnTo>
                <a:lnTo>
                  <a:pt x="5891" y="18900"/>
                </a:lnTo>
                <a:close/>
                <a:moveTo>
                  <a:pt x="17673" y="2700"/>
                </a:moveTo>
                <a:lnTo>
                  <a:pt x="7855" y="2700"/>
                </a:lnTo>
                <a:lnTo>
                  <a:pt x="7855" y="1350"/>
                </a:lnTo>
                <a:cubicBezTo>
                  <a:pt x="7855" y="608"/>
                  <a:pt x="6971" y="0"/>
                  <a:pt x="5891" y="0"/>
                </a:cubicBezTo>
                <a:cubicBezTo>
                  <a:pt x="4811" y="0"/>
                  <a:pt x="3927" y="608"/>
                  <a:pt x="3927" y="1350"/>
                </a:cubicBezTo>
                <a:lnTo>
                  <a:pt x="3927" y="2700"/>
                </a:lnTo>
                <a:cubicBezTo>
                  <a:pt x="1767" y="2700"/>
                  <a:pt x="0" y="3915"/>
                  <a:pt x="0" y="5400"/>
                </a:cubicBezTo>
                <a:lnTo>
                  <a:pt x="0" y="18900"/>
                </a:lnTo>
                <a:cubicBezTo>
                  <a:pt x="0" y="20385"/>
                  <a:pt x="1767" y="21600"/>
                  <a:pt x="3927" y="21600"/>
                </a:cubicBezTo>
                <a:lnTo>
                  <a:pt x="17673" y="21600"/>
                </a:lnTo>
                <a:cubicBezTo>
                  <a:pt x="19833" y="21600"/>
                  <a:pt x="21600" y="20385"/>
                  <a:pt x="21600" y="18900"/>
                </a:cubicBezTo>
                <a:lnTo>
                  <a:pt x="21600" y="5400"/>
                </a:lnTo>
                <a:cubicBezTo>
                  <a:pt x="21600" y="3915"/>
                  <a:pt x="19831" y="2700"/>
                  <a:pt x="17673" y="270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2" name="Shape 2222"/>
          <p:cNvSpPr/>
          <p:nvPr/>
        </p:nvSpPr>
        <p:spPr>
          <a:xfrm>
            <a:off x="3414648" y="2359972"/>
            <a:ext cx="160650" cy="104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89" h="21600" extrusionOk="0">
                <a:moveTo>
                  <a:pt x="14201" y="0"/>
                </a:moveTo>
                <a:cubicBezTo>
                  <a:pt x="21600" y="0"/>
                  <a:pt x="14201" y="0"/>
                  <a:pt x="14201" y="0"/>
                </a:cubicBezTo>
                <a:lnTo>
                  <a:pt x="14201" y="21600"/>
                </a:lnTo>
                <a:lnTo>
                  <a:pt x="14428" y="21600"/>
                </a:lnTo>
                <a:cubicBezTo>
                  <a:pt x="7101" y="21600"/>
                  <a:pt x="0" y="20250"/>
                  <a:pt x="0" y="18787"/>
                </a:cubicBezTo>
                <a:lnTo>
                  <a:pt x="0" y="2700"/>
                </a:lnTo>
                <a:cubicBezTo>
                  <a:pt x="0" y="1079"/>
                  <a:pt x="6802" y="0"/>
                  <a:pt x="14201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3" name="Shape 2223"/>
          <p:cNvSpPr/>
          <p:nvPr/>
        </p:nvSpPr>
        <p:spPr>
          <a:xfrm>
            <a:off x="4333053" y="2475107"/>
            <a:ext cx="128524" cy="19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0800" y="0"/>
                </a:lnTo>
                <a:cubicBezTo>
                  <a:pt x="21600" y="0"/>
                  <a:pt x="21600" y="7877"/>
                  <a:pt x="21600" y="7877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4" name="Shape 2224"/>
          <p:cNvSpPr/>
          <p:nvPr/>
        </p:nvSpPr>
        <p:spPr>
          <a:xfrm>
            <a:off x="4333053" y="2724121"/>
            <a:ext cx="128524" cy="19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0800" y="21600"/>
                </a:lnTo>
                <a:cubicBezTo>
                  <a:pt x="21600" y="21600"/>
                  <a:pt x="21600" y="14623"/>
                  <a:pt x="21600" y="14623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5" name="Shape 2225"/>
          <p:cNvSpPr/>
          <p:nvPr/>
        </p:nvSpPr>
        <p:spPr>
          <a:xfrm>
            <a:off x="3655629" y="2359972"/>
            <a:ext cx="650650" cy="104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65" y="13500"/>
                </a:moveTo>
                <a:lnTo>
                  <a:pt x="10794" y="13500"/>
                </a:lnTo>
                <a:lnTo>
                  <a:pt x="4320" y="13500"/>
                </a:lnTo>
                <a:lnTo>
                  <a:pt x="4566" y="12320"/>
                </a:lnTo>
                <a:cubicBezTo>
                  <a:pt x="4955" y="11943"/>
                  <a:pt x="6262" y="11691"/>
                  <a:pt x="7556" y="11356"/>
                </a:cubicBezTo>
                <a:cubicBezTo>
                  <a:pt x="8852" y="11017"/>
                  <a:pt x="9158" y="10893"/>
                  <a:pt x="9158" y="10893"/>
                </a:cubicBezTo>
                <a:lnTo>
                  <a:pt x="9169" y="10113"/>
                </a:lnTo>
                <a:lnTo>
                  <a:pt x="8534" y="9146"/>
                </a:lnTo>
                <a:cubicBezTo>
                  <a:pt x="8230" y="9202"/>
                  <a:pt x="7912" y="8863"/>
                  <a:pt x="7895" y="8685"/>
                </a:cubicBezTo>
                <a:cubicBezTo>
                  <a:pt x="7878" y="8513"/>
                  <a:pt x="7938" y="8041"/>
                  <a:pt x="8307" y="8086"/>
                </a:cubicBezTo>
                <a:cubicBezTo>
                  <a:pt x="8230" y="7727"/>
                  <a:pt x="8176" y="7406"/>
                  <a:pt x="8206" y="7233"/>
                </a:cubicBezTo>
                <a:cubicBezTo>
                  <a:pt x="8301" y="6610"/>
                  <a:pt x="9282" y="5954"/>
                  <a:pt x="10794" y="5954"/>
                </a:cubicBezTo>
                <a:cubicBezTo>
                  <a:pt x="12306" y="5954"/>
                  <a:pt x="13288" y="6610"/>
                  <a:pt x="13381" y="7233"/>
                </a:cubicBezTo>
                <a:cubicBezTo>
                  <a:pt x="13409" y="7406"/>
                  <a:pt x="13353" y="7726"/>
                  <a:pt x="13280" y="8085"/>
                </a:cubicBezTo>
                <a:cubicBezTo>
                  <a:pt x="13649" y="8039"/>
                  <a:pt x="13710" y="8513"/>
                  <a:pt x="13690" y="8683"/>
                </a:cubicBezTo>
                <a:cubicBezTo>
                  <a:pt x="13675" y="8860"/>
                  <a:pt x="13353" y="9199"/>
                  <a:pt x="13051" y="9145"/>
                </a:cubicBezTo>
                <a:cubicBezTo>
                  <a:pt x="12902" y="9873"/>
                  <a:pt x="12416" y="10109"/>
                  <a:pt x="12416" y="10109"/>
                </a:cubicBezTo>
                <a:lnTo>
                  <a:pt x="12426" y="10884"/>
                </a:lnTo>
                <a:lnTo>
                  <a:pt x="14029" y="11339"/>
                </a:lnTo>
                <a:cubicBezTo>
                  <a:pt x="15325" y="11675"/>
                  <a:pt x="16632" y="11943"/>
                  <a:pt x="17021" y="12320"/>
                </a:cubicBezTo>
                <a:cubicBezTo>
                  <a:pt x="17371" y="12664"/>
                  <a:pt x="17265" y="13500"/>
                  <a:pt x="17265" y="13500"/>
                </a:cubicBezTo>
                <a:moveTo>
                  <a:pt x="17211" y="0"/>
                </a:moveTo>
                <a:lnTo>
                  <a:pt x="0" y="0"/>
                </a:lnTo>
                <a:lnTo>
                  <a:pt x="0" y="21600"/>
                </a:lnTo>
                <a:lnTo>
                  <a:pt x="17280" y="21600"/>
                </a:lnTo>
                <a:cubicBezTo>
                  <a:pt x="19529" y="21600"/>
                  <a:pt x="21600" y="20523"/>
                  <a:pt x="21600" y="18900"/>
                </a:cubicBezTo>
                <a:lnTo>
                  <a:pt x="21600" y="2812"/>
                </a:lnTo>
                <a:cubicBezTo>
                  <a:pt x="21600" y="1350"/>
                  <a:pt x="19438" y="0"/>
                  <a:pt x="17211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6" name="Shape 2226"/>
          <p:cNvSpPr/>
          <p:nvPr/>
        </p:nvSpPr>
        <p:spPr>
          <a:xfrm>
            <a:off x="6097574" y="2359972"/>
            <a:ext cx="714894" cy="104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600" extrusionOk="0">
                <a:moveTo>
                  <a:pt x="20695" y="18893"/>
                </a:moveTo>
                <a:lnTo>
                  <a:pt x="18737" y="18893"/>
                </a:lnTo>
                <a:lnTo>
                  <a:pt x="16779" y="18893"/>
                </a:lnTo>
                <a:lnTo>
                  <a:pt x="16779" y="17539"/>
                </a:lnTo>
                <a:lnTo>
                  <a:pt x="16779" y="14832"/>
                </a:lnTo>
                <a:lnTo>
                  <a:pt x="16779" y="13479"/>
                </a:lnTo>
                <a:lnTo>
                  <a:pt x="18737" y="13479"/>
                </a:lnTo>
                <a:lnTo>
                  <a:pt x="20695" y="13479"/>
                </a:lnTo>
                <a:lnTo>
                  <a:pt x="20695" y="13354"/>
                </a:lnTo>
                <a:cubicBezTo>
                  <a:pt x="19455" y="12970"/>
                  <a:pt x="19083" y="12815"/>
                  <a:pt x="19083" y="12815"/>
                </a:cubicBezTo>
                <a:lnTo>
                  <a:pt x="19056" y="10799"/>
                </a:lnTo>
                <a:lnTo>
                  <a:pt x="20550" y="8295"/>
                </a:lnTo>
                <a:cubicBezTo>
                  <a:pt x="21263" y="8438"/>
                  <a:pt x="21388" y="3774"/>
                  <a:pt x="21327" y="3330"/>
                </a:cubicBezTo>
                <a:cubicBezTo>
                  <a:pt x="21100" y="1711"/>
                  <a:pt x="18792" y="0"/>
                  <a:pt x="15243" y="0"/>
                </a:cubicBezTo>
                <a:cubicBezTo>
                  <a:pt x="11693" y="0"/>
                  <a:pt x="9385" y="1711"/>
                  <a:pt x="9160" y="3330"/>
                </a:cubicBezTo>
                <a:cubicBezTo>
                  <a:pt x="9097" y="3774"/>
                  <a:pt x="9222" y="8438"/>
                  <a:pt x="9937" y="8295"/>
                </a:cubicBezTo>
                <a:cubicBezTo>
                  <a:pt x="10289" y="10194"/>
                  <a:pt x="11431" y="10799"/>
                  <a:pt x="11431" y="10799"/>
                </a:cubicBezTo>
                <a:lnTo>
                  <a:pt x="11402" y="12815"/>
                </a:lnTo>
                <a:lnTo>
                  <a:pt x="7638" y="13996"/>
                </a:lnTo>
                <a:cubicBezTo>
                  <a:pt x="4595" y="14873"/>
                  <a:pt x="1523" y="15486"/>
                  <a:pt x="608" y="16471"/>
                </a:cubicBezTo>
                <a:cubicBezTo>
                  <a:pt x="-212" y="17357"/>
                  <a:pt x="35" y="21600"/>
                  <a:pt x="35" y="21600"/>
                </a:cubicBezTo>
                <a:lnTo>
                  <a:pt x="15243" y="21600"/>
                </a:lnTo>
                <a:lnTo>
                  <a:pt x="20695" y="21600"/>
                </a:lnTo>
                <a:lnTo>
                  <a:pt x="20695" y="20246"/>
                </a:lnTo>
                <a:lnTo>
                  <a:pt x="20695" y="1889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7" name="Shape 2227"/>
          <p:cNvSpPr/>
          <p:nvPr/>
        </p:nvSpPr>
        <p:spPr>
          <a:xfrm>
            <a:off x="6906196" y="2927616"/>
            <a:ext cx="131202" cy="44180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8" name="Shape 2228"/>
          <p:cNvSpPr/>
          <p:nvPr/>
        </p:nvSpPr>
        <p:spPr>
          <a:xfrm>
            <a:off x="6745542" y="3088270"/>
            <a:ext cx="425734" cy="131202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29" name="Shape 2229"/>
          <p:cNvSpPr/>
          <p:nvPr/>
        </p:nvSpPr>
        <p:spPr>
          <a:xfrm>
            <a:off x="8555569" y="2295710"/>
            <a:ext cx="988033" cy="104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600" extrusionOk="0">
                <a:moveTo>
                  <a:pt x="13612" y="17539"/>
                </a:moveTo>
                <a:lnTo>
                  <a:pt x="13612" y="16186"/>
                </a:lnTo>
                <a:lnTo>
                  <a:pt x="15035" y="16186"/>
                </a:lnTo>
                <a:lnTo>
                  <a:pt x="21446" y="16186"/>
                </a:lnTo>
                <a:cubicBezTo>
                  <a:pt x="20580" y="15361"/>
                  <a:pt x="18585" y="14785"/>
                  <a:pt x="16598" y="13996"/>
                </a:cubicBezTo>
                <a:cubicBezTo>
                  <a:pt x="14389" y="13120"/>
                  <a:pt x="13864" y="12815"/>
                  <a:pt x="13864" y="12815"/>
                </a:cubicBezTo>
                <a:lnTo>
                  <a:pt x="13844" y="10799"/>
                </a:lnTo>
                <a:lnTo>
                  <a:pt x="14929" y="8295"/>
                </a:lnTo>
                <a:cubicBezTo>
                  <a:pt x="15447" y="8438"/>
                  <a:pt x="15538" y="3774"/>
                  <a:pt x="15494" y="3330"/>
                </a:cubicBezTo>
                <a:cubicBezTo>
                  <a:pt x="15329" y="1711"/>
                  <a:pt x="13652" y="0"/>
                  <a:pt x="11074" y="0"/>
                </a:cubicBezTo>
                <a:cubicBezTo>
                  <a:pt x="8495" y="0"/>
                  <a:pt x="6818" y="1711"/>
                  <a:pt x="6654" y="3330"/>
                </a:cubicBezTo>
                <a:cubicBezTo>
                  <a:pt x="6609" y="3774"/>
                  <a:pt x="6700" y="8438"/>
                  <a:pt x="7219" y="8295"/>
                </a:cubicBezTo>
                <a:cubicBezTo>
                  <a:pt x="7475" y="10194"/>
                  <a:pt x="8304" y="10799"/>
                  <a:pt x="8304" y="10799"/>
                </a:cubicBezTo>
                <a:lnTo>
                  <a:pt x="8283" y="12815"/>
                </a:lnTo>
                <a:lnTo>
                  <a:pt x="5549" y="13996"/>
                </a:lnTo>
                <a:cubicBezTo>
                  <a:pt x="3338" y="14873"/>
                  <a:pt x="1106" y="15486"/>
                  <a:pt x="442" y="16471"/>
                </a:cubicBezTo>
                <a:cubicBezTo>
                  <a:pt x="-154" y="17357"/>
                  <a:pt x="25" y="21600"/>
                  <a:pt x="25" y="21600"/>
                </a:cubicBezTo>
                <a:lnTo>
                  <a:pt x="11074" y="21600"/>
                </a:lnTo>
                <a:lnTo>
                  <a:pt x="13612" y="21600"/>
                </a:lnTo>
                <a:lnTo>
                  <a:pt x="13612" y="20246"/>
                </a:lnTo>
                <a:lnTo>
                  <a:pt x="13612" y="1753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0" name="Shape 2230"/>
          <p:cNvSpPr/>
          <p:nvPr/>
        </p:nvSpPr>
        <p:spPr>
          <a:xfrm>
            <a:off x="9283875" y="3187340"/>
            <a:ext cx="393604" cy="131202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1" name="Shape 2231"/>
          <p:cNvSpPr/>
          <p:nvPr/>
        </p:nvSpPr>
        <p:spPr>
          <a:xfrm>
            <a:off x="11546420" y="2359972"/>
            <a:ext cx="864856" cy="104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8900"/>
                </a:move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3292" y="3260"/>
                </a:lnTo>
                <a:lnTo>
                  <a:pt x="13292" y="6750"/>
                </a:lnTo>
                <a:lnTo>
                  <a:pt x="17589" y="6750"/>
                </a:lnTo>
                <a:lnTo>
                  <a:pt x="18277" y="7310"/>
                </a:lnTo>
                <a:lnTo>
                  <a:pt x="18277" y="18900"/>
                </a:lnTo>
                <a:close/>
                <a:moveTo>
                  <a:pt x="1398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91"/>
                </a:lnTo>
                <a:lnTo>
                  <a:pt x="1398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2" name="Shape 2232"/>
          <p:cNvSpPr/>
          <p:nvPr/>
        </p:nvSpPr>
        <p:spPr>
          <a:xfrm>
            <a:off x="11731173" y="2820513"/>
            <a:ext cx="481963" cy="6694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3" name="Shape 2233"/>
          <p:cNvSpPr/>
          <p:nvPr/>
        </p:nvSpPr>
        <p:spPr>
          <a:xfrm>
            <a:off x="11731173" y="2930294"/>
            <a:ext cx="481963" cy="6694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4" name="Shape 2234"/>
          <p:cNvSpPr/>
          <p:nvPr/>
        </p:nvSpPr>
        <p:spPr>
          <a:xfrm>
            <a:off x="11731173" y="3040074"/>
            <a:ext cx="481963" cy="6694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5" name="Shape 2235"/>
          <p:cNvSpPr/>
          <p:nvPr/>
        </p:nvSpPr>
        <p:spPr>
          <a:xfrm>
            <a:off x="11731173" y="3149854"/>
            <a:ext cx="481963" cy="66940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6" name="Shape 2236"/>
          <p:cNvSpPr/>
          <p:nvPr/>
        </p:nvSpPr>
        <p:spPr>
          <a:xfrm>
            <a:off x="978061" y="4957212"/>
            <a:ext cx="1071028" cy="85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0"/>
                </a:moveTo>
                <a:cubicBezTo>
                  <a:pt x="0" y="20790"/>
                  <a:pt x="648" y="21600"/>
                  <a:pt x="1440" y="21600"/>
                </a:cubicBezTo>
                <a:lnTo>
                  <a:pt x="20160" y="21600"/>
                </a:lnTo>
                <a:cubicBezTo>
                  <a:pt x="20952" y="21600"/>
                  <a:pt x="21600" y="20790"/>
                  <a:pt x="21600" y="19800"/>
                </a:cubicBezTo>
                <a:lnTo>
                  <a:pt x="21600" y="5400"/>
                </a:lnTo>
                <a:cubicBezTo>
                  <a:pt x="21600" y="4412"/>
                  <a:pt x="20952" y="3600"/>
                  <a:pt x="20160" y="3600"/>
                </a:cubicBezTo>
                <a:lnTo>
                  <a:pt x="11520" y="3600"/>
                </a:lnTo>
                <a:cubicBezTo>
                  <a:pt x="10728" y="3600"/>
                  <a:pt x="9654" y="2992"/>
                  <a:pt x="9131" y="2246"/>
                </a:cubicBezTo>
                <a:lnTo>
                  <a:pt x="8509" y="1354"/>
                </a:lnTo>
                <a:cubicBezTo>
                  <a:pt x="7986" y="608"/>
                  <a:pt x="6912" y="0"/>
                  <a:pt x="6120" y="0"/>
                </a:cubicBezTo>
                <a:lnTo>
                  <a:pt x="1440" y="0"/>
                </a:lnTo>
                <a:cubicBezTo>
                  <a:pt x="648" y="0"/>
                  <a:pt x="0" y="812"/>
                  <a:pt x="0" y="1800"/>
                </a:cubicBezTo>
                <a:lnTo>
                  <a:pt x="0" y="19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7" name="Shape 2237"/>
          <p:cNvSpPr/>
          <p:nvPr/>
        </p:nvSpPr>
        <p:spPr>
          <a:xfrm>
            <a:off x="4113493" y="5559665"/>
            <a:ext cx="345407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lnTo>
                  <a:pt x="14400" y="7200"/>
                </a:lnTo>
                <a:lnTo>
                  <a:pt x="14400" y="0"/>
                </a:lnTo>
                <a:lnTo>
                  <a:pt x="7200" y="0"/>
                </a:lnTo>
                <a:lnTo>
                  <a:pt x="7200" y="7200"/>
                </a:lnTo>
                <a:lnTo>
                  <a:pt x="0" y="7200"/>
                </a:lnTo>
                <a:lnTo>
                  <a:pt x="0" y="14400"/>
                </a:lnTo>
                <a:lnTo>
                  <a:pt x="7200" y="14400"/>
                </a:lnTo>
                <a:lnTo>
                  <a:pt x="7200" y="21600"/>
                </a:lnTo>
                <a:lnTo>
                  <a:pt x="14400" y="216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8" name="Shape 2238"/>
          <p:cNvSpPr/>
          <p:nvPr/>
        </p:nvSpPr>
        <p:spPr>
          <a:xfrm>
            <a:off x="3591367" y="4863497"/>
            <a:ext cx="749720" cy="92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69" y="18900"/>
                </a:moveTo>
                <a:lnTo>
                  <a:pt x="6646" y="18900"/>
                </a:ln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4939"/>
                </a:lnTo>
                <a:lnTo>
                  <a:pt x="21600" y="14939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9969" y="189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39" name="Shape 2239"/>
          <p:cNvSpPr/>
          <p:nvPr/>
        </p:nvSpPr>
        <p:spPr>
          <a:xfrm>
            <a:off x="6793738" y="5605183"/>
            <a:ext cx="385570" cy="131202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0" name="Shape 2240"/>
          <p:cNvSpPr/>
          <p:nvPr/>
        </p:nvSpPr>
        <p:spPr>
          <a:xfrm>
            <a:off x="6193963" y="4692133"/>
            <a:ext cx="835402" cy="103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3" y="18900"/>
                </a:move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7572"/>
                </a:lnTo>
                <a:lnTo>
                  <a:pt x="21600" y="17572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3323" y="189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1" name="Shape 2241"/>
          <p:cNvSpPr/>
          <p:nvPr/>
        </p:nvSpPr>
        <p:spPr>
          <a:xfrm>
            <a:off x="8574320" y="4844754"/>
            <a:ext cx="1068351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6" y="17550"/>
                </a:moveTo>
                <a:cubicBezTo>
                  <a:pt x="16215" y="10800"/>
                  <a:pt x="10801" y="5380"/>
                  <a:pt x="4051" y="5308"/>
                </a:cubicBezTo>
                <a:lnTo>
                  <a:pt x="4051" y="2700"/>
                </a:lnTo>
                <a:cubicBezTo>
                  <a:pt x="12151" y="2773"/>
                  <a:pt x="18830" y="9450"/>
                  <a:pt x="18901" y="17550"/>
                </a:cubicBezTo>
                <a:lnTo>
                  <a:pt x="16286" y="17550"/>
                </a:lnTo>
                <a:close/>
                <a:moveTo>
                  <a:pt x="11189" y="17550"/>
                </a:moveTo>
                <a:cubicBezTo>
                  <a:pt x="11154" y="16200"/>
                  <a:pt x="10348" y="13879"/>
                  <a:pt x="9030" y="12560"/>
                </a:cubicBezTo>
                <a:cubicBezTo>
                  <a:pt x="7711" y="11239"/>
                  <a:pt x="5400" y="10441"/>
                  <a:pt x="4050" y="10407"/>
                </a:cubicBezTo>
                <a:lnTo>
                  <a:pt x="4050" y="7798"/>
                </a:lnTo>
                <a:cubicBezTo>
                  <a:pt x="9450" y="7869"/>
                  <a:pt x="13734" y="12150"/>
                  <a:pt x="13805" y="17550"/>
                </a:cubicBezTo>
                <a:lnTo>
                  <a:pt x="11189" y="17550"/>
                </a:lnTo>
                <a:close/>
                <a:moveTo>
                  <a:pt x="6043" y="17547"/>
                </a:moveTo>
                <a:cubicBezTo>
                  <a:pt x="4946" y="17547"/>
                  <a:pt x="4054" y="16660"/>
                  <a:pt x="4054" y="15561"/>
                </a:cubicBezTo>
                <a:cubicBezTo>
                  <a:pt x="4054" y="14467"/>
                  <a:pt x="4946" y="13569"/>
                  <a:pt x="6043" y="13569"/>
                </a:cubicBezTo>
                <a:cubicBezTo>
                  <a:pt x="7143" y="13569"/>
                  <a:pt x="8035" y="14467"/>
                  <a:pt x="8035" y="15561"/>
                </a:cubicBezTo>
                <a:cubicBezTo>
                  <a:pt x="8034" y="16660"/>
                  <a:pt x="7143" y="17547"/>
                  <a:pt x="6043" y="17547"/>
                </a:cubicBezTo>
                <a:moveTo>
                  <a:pt x="17550" y="0"/>
                </a:moveTo>
                <a:lnTo>
                  <a:pt x="4050" y="0"/>
                </a:lnTo>
                <a:cubicBezTo>
                  <a:pt x="1821" y="0"/>
                  <a:pt x="0" y="1823"/>
                  <a:pt x="0" y="4050"/>
                </a:cubicBezTo>
                <a:lnTo>
                  <a:pt x="0" y="17550"/>
                </a:lnTo>
                <a:cubicBezTo>
                  <a:pt x="0" y="19778"/>
                  <a:pt x="1821" y="21600"/>
                  <a:pt x="4050" y="21600"/>
                </a:cubicBezTo>
                <a:lnTo>
                  <a:pt x="17550" y="21600"/>
                </a:lnTo>
                <a:cubicBezTo>
                  <a:pt x="19776" y="21600"/>
                  <a:pt x="21600" y="19778"/>
                  <a:pt x="21600" y="17550"/>
                </a:cubicBezTo>
                <a:lnTo>
                  <a:pt x="21600" y="4050"/>
                </a:lnTo>
                <a:cubicBezTo>
                  <a:pt x="21600" y="1823"/>
                  <a:pt x="19778" y="0"/>
                  <a:pt x="1755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2" name="Shape 2242"/>
          <p:cNvSpPr/>
          <p:nvPr/>
        </p:nvSpPr>
        <p:spPr>
          <a:xfrm>
            <a:off x="11433962" y="4844754"/>
            <a:ext cx="864855" cy="106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4" y="18900"/>
                </a:moveTo>
                <a:lnTo>
                  <a:pt x="3324" y="2700"/>
                </a:lnTo>
                <a:lnTo>
                  <a:pt x="12605" y="2700"/>
                </a:lnTo>
                <a:lnTo>
                  <a:pt x="18277" y="7310"/>
                </a:lnTo>
                <a:lnTo>
                  <a:pt x="18277" y="8100"/>
                </a:lnTo>
                <a:lnTo>
                  <a:pt x="19939" y="8100"/>
                </a:lnTo>
                <a:lnTo>
                  <a:pt x="20945" y="8100"/>
                </a:lnTo>
                <a:lnTo>
                  <a:pt x="21600" y="8100"/>
                </a:lnTo>
                <a:lnTo>
                  <a:pt x="21600" y="6191"/>
                </a:lnTo>
                <a:lnTo>
                  <a:pt x="13979" y="0"/>
                </a:lnTo>
                <a:lnTo>
                  <a:pt x="0" y="0"/>
                </a:lnTo>
                <a:lnTo>
                  <a:pt x="0" y="21600"/>
                </a:lnTo>
                <a:lnTo>
                  <a:pt x="16974" y="21600"/>
                </a:lnTo>
                <a:lnTo>
                  <a:pt x="13855" y="18954"/>
                </a:lnTo>
                <a:lnTo>
                  <a:pt x="3324" y="189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3" name="Shape 2243"/>
          <p:cNvSpPr/>
          <p:nvPr/>
        </p:nvSpPr>
        <p:spPr>
          <a:xfrm>
            <a:off x="11926635" y="5337427"/>
            <a:ext cx="578356" cy="57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77" y="10003"/>
                </a:moveTo>
                <a:lnTo>
                  <a:pt x="13977" y="0"/>
                </a:lnTo>
                <a:lnTo>
                  <a:pt x="8246" y="0"/>
                </a:lnTo>
                <a:lnTo>
                  <a:pt x="8246" y="10003"/>
                </a:lnTo>
                <a:lnTo>
                  <a:pt x="0" y="10003"/>
                </a:lnTo>
                <a:lnTo>
                  <a:pt x="5400" y="15911"/>
                </a:lnTo>
                <a:lnTo>
                  <a:pt x="10800" y="21600"/>
                </a:lnTo>
                <a:lnTo>
                  <a:pt x="16200" y="15803"/>
                </a:lnTo>
                <a:lnTo>
                  <a:pt x="21600" y="10003"/>
                </a:lnTo>
                <a:lnTo>
                  <a:pt x="13977" y="1000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4" name="Shape 2244"/>
          <p:cNvSpPr/>
          <p:nvPr/>
        </p:nvSpPr>
        <p:spPr>
          <a:xfrm>
            <a:off x="1176201" y="7372378"/>
            <a:ext cx="891631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18277"/>
                </a:moveTo>
                <a:lnTo>
                  <a:pt x="3927" y="3323"/>
                </a:lnTo>
                <a:lnTo>
                  <a:pt x="11782" y="3323"/>
                </a:lnTo>
                <a:lnTo>
                  <a:pt x="11782" y="8308"/>
                </a:lnTo>
                <a:lnTo>
                  <a:pt x="17673" y="8308"/>
                </a:lnTo>
                <a:lnTo>
                  <a:pt x="17673" y="18277"/>
                </a:lnTo>
                <a:lnTo>
                  <a:pt x="3927" y="18277"/>
                </a:lnTo>
                <a:close/>
                <a:moveTo>
                  <a:pt x="14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854"/>
                </a:lnTo>
                <a:lnTo>
                  <a:pt x="14064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5" name="Shape 2245"/>
          <p:cNvSpPr/>
          <p:nvPr/>
        </p:nvSpPr>
        <p:spPr>
          <a:xfrm>
            <a:off x="3235251" y="7522322"/>
            <a:ext cx="1220971" cy="963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lnTo>
                  <a:pt x="742" y="20651"/>
                </a:lnTo>
                <a:cubicBezTo>
                  <a:pt x="3442" y="2065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18158" y="20651"/>
                  <a:pt x="20858" y="20651"/>
                </a:cubicBezTo>
                <a:lnTo>
                  <a:pt x="20250" y="18931"/>
                </a:ln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6" name="Shape 2246"/>
          <p:cNvSpPr/>
          <p:nvPr/>
        </p:nvSpPr>
        <p:spPr>
          <a:xfrm flipH="1">
            <a:off x="6804448" y="7460738"/>
            <a:ext cx="380216" cy="106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7" name="Shape 2247"/>
          <p:cNvSpPr/>
          <p:nvPr/>
        </p:nvSpPr>
        <p:spPr>
          <a:xfrm flipH="1">
            <a:off x="5961014" y="7460738"/>
            <a:ext cx="380216" cy="106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8" name="Shape 2248"/>
          <p:cNvSpPr/>
          <p:nvPr/>
        </p:nvSpPr>
        <p:spPr>
          <a:xfrm flipH="1">
            <a:off x="6410846" y="7460738"/>
            <a:ext cx="305243" cy="106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8514"/>
                </a:lnTo>
                <a:lnTo>
                  <a:pt x="0" y="21600"/>
                </a:lnTo>
                <a:lnTo>
                  <a:pt x="0" y="3086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49" name="Shape 2249"/>
          <p:cNvSpPr/>
          <p:nvPr/>
        </p:nvSpPr>
        <p:spPr>
          <a:xfrm rot="2700000">
            <a:off x="8645276" y="7523660"/>
            <a:ext cx="907696" cy="910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19" y="13428"/>
                </a:moveTo>
                <a:cubicBezTo>
                  <a:pt x="17370" y="12596"/>
                  <a:pt x="17550" y="11713"/>
                  <a:pt x="17550" y="10800"/>
                </a:cubicBezTo>
                <a:cubicBezTo>
                  <a:pt x="17550" y="9887"/>
                  <a:pt x="17370" y="9004"/>
                  <a:pt x="17019" y="8172"/>
                </a:cubicBezTo>
                <a:lnTo>
                  <a:pt x="19506" y="7120"/>
                </a:lnTo>
                <a:cubicBezTo>
                  <a:pt x="20000" y="8285"/>
                  <a:pt x="20250" y="9523"/>
                  <a:pt x="20250" y="10800"/>
                </a:cubicBezTo>
                <a:cubicBezTo>
                  <a:pt x="20250" y="12077"/>
                  <a:pt x="20000" y="13315"/>
                  <a:pt x="19506" y="14479"/>
                </a:cubicBezTo>
                <a:lnTo>
                  <a:pt x="17019" y="13428"/>
                </a:lnTo>
                <a:close/>
                <a:moveTo>
                  <a:pt x="10800" y="16200"/>
                </a:moveTo>
                <a:cubicBezTo>
                  <a:pt x="7822" y="16200"/>
                  <a:pt x="5400" y="13777"/>
                  <a:pt x="5400" y="10800"/>
                </a:cubicBezTo>
                <a:cubicBezTo>
                  <a:pt x="5400" y="7822"/>
                  <a:pt x="7822" y="5400"/>
                  <a:pt x="10800" y="5400"/>
                </a:cubicBezTo>
                <a:cubicBezTo>
                  <a:pt x="13777" y="5400"/>
                  <a:pt x="16200" y="7822"/>
                  <a:pt x="16200" y="10800"/>
                </a:cubicBezTo>
                <a:cubicBezTo>
                  <a:pt x="16200" y="13777"/>
                  <a:pt x="13777" y="16200"/>
                  <a:pt x="10800" y="16200"/>
                </a:cubicBezTo>
                <a:moveTo>
                  <a:pt x="10800" y="20250"/>
                </a:moveTo>
                <a:cubicBezTo>
                  <a:pt x="9524" y="20250"/>
                  <a:pt x="8286" y="20000"/>
                  <a:pt x="7120" y="19506"/>
                </a:cubicBezTo>
                <a:lnTo>
                  <a:pt x="8173" y="17019"/>
                </a:lnTo>
                <a:cubicBezTo>
                  <a:pt x="9835" y="17723"/>
                  <a:pt x="11764" y="17723"/>
                  <a:pt x="13426" y="17019"/>
                </a:cubicBezTo>
                <a:lnTo>
                  <a:pt x="14479" y="19506"/>
                </a:lnTo>
                <a:cubicBezTo>
                  <a:pt x="13312" y="20000"/>
                  <a:pt x="12074" y="20250"/>
                  <a:pt x="10800" y="20250"/>
                </a:cubicBezTo>
                <a:moveTo>
                  <a:pt x="4579" y="13428"/>
                </a:moveTo>
                <a:lnTo>
                  <a:pt x="2092" y="14479"/>
                </a:lnTo>
                <a:cubicBezTo>
                  <a:pt x="1600" y="13315"/>
                  <a:pt x="1350" y="12077"/>
                  <a:pt x="1350" y="10800"/>
                </a:cubicBezTo>
                <a:cubicBezTo>
                  <a:pt x="1350" y="9523"/>
                  <a:pt x="1600" y="8285"/>
                  <a:pt x="2092" y="7120"/>
                </a:cubicBezTo>
                <a:lnTo>
                  <a:pt x="4579" y="8172"/>
                </a:lnTo>
                <a:cubicBezTo>
                  <a:pt x="4228" y="9004"/>
                  <a:pt x="4050" y="9887"/>
                  <a:pt x="4050" y="10800"/>
                </a:cubicBezTo>
                <a:cubicBezTo>
                  <a:pt x="4050" y="11713"/>
                  <a:pt x="4228" y="12596"/>
                  <a:pt x="4579" y="13428"/>
                </a:cubicBezTo>
                <a:moveTo>
                  <a:pt x="14479" y="2094"/>
                </a:moveTo>
                <a:lnTo>
                  <a:pt x="13426" y="4581"/>
                </a:lnTo>
                <a:cubicBezTo>
                  <a:pt x="11764" y="3877"/>
                  <a:pt x="9835" y="3877"/>
                  <a:pt x="8173" y="4581"/>
                </a:cubicBezTo>
                <a:lnTo>
                  <a:pt x="7120" y="2094"/>
                </a:lnTo>
                <a:cubicBezTo>
                  <a:pt x="9453" y="1106"/>
                  <a:pt x="12146" y="1106"/>
                  <a:pt x="14479" y="2094"/>
                </a:cubicBezTo>
                <a:moveTo>
                  <a:pt x="10800" y="0"/>
                </a:moveTo>
                <a:cubicBezTo>
                  <a:pt x="4844" y="0"/>
                  <a:pt x="0" y="4845"/>
                  <a:pt x="0" y="10800"/>
                </a:cubicBezTo>
                <a:cubicBezTo>
                  <a:pt x="0" y="16755"/>
                  <a:pt x="4844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0" name="Shape 2250"/>
          <p:cNvSpPr/>
          <p:nvPr/>
        </p:nvSpPr>
        <p:spPr>
          <a:xfrm>
            <a:off x="11275986" y="7626747"/>
            <a:ext cx="910374" cy="910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179"/>
                </a:moveTo>
                <a:lnTo>
                  <a:pt x="13500" y="20179"/>
                </a:lnTo>
                <a:lnTo>
                  <a:pt x="13500" y="18829"/>
                </a:lnTo>
                <a:lnTo>
                  <a:pt x="20250" y="18829"/>
                </a:lnTo>
                <a:lnTo>
                  <a:pt x="20250" y="20179"/>
                </a:lnTo>
                <a:close/>
                <a:moveTo>
                  <a:pt x="8100" y="1350"/>
                </a:moveTo>
                <a:lnTo>
                  <a:pt x="14850" y="1350"/>
                </a:lnTo>
                <a:lnTo>
                  <a:pt x="14850" y="2700"/>
                </a:lnTo>
                <a:lnTo>
                  <a:pt x="8100" y="2700"/>
                </a:lnTo>
                <a:lnTo>
                  <a:pt x="8100" y="1350"/>
                </a:lnTo>
                <a:close/>
                <a:moveTo>
                  <a:pt x="8100" y="20179"/>
                </a:moveTo>
                <a:lnTo>
                  <a:pt x="1350" y="20179"/>
                </a:lnTo>
                <a:lnTo>
                  <a:pt x="1350" y="18829"/>
                </a:lnTo>
                <a:lnTo>
                  <a:pt x="8100" y="18829"/>
                </a:lnTo>
                <a:lnTo>
                  <a:pt x="8100" y="20179"/>
                </a:lnTo>
                <a:close/>
                <a:moveTo>
                  <a:pt x="17550" y="13500"/>
                </a:moveTo>
                <a:lnTo>
                  <a:pt x="17550" y="10800"/>
                </a:lnTo>
                <a:lnTo>
                  <a:pt x="17550" y="9450"/>
                </a:lnTo>
                <a:lnTo>
                  <a:pt x="10445" y="9450"/>
                </a:lnTo>
                <a:lnTo>
                  <a:pt x="10445" y="8100"/>
                </a:lnTo>
                <a:lnTo>
                  <a:pt x="16200" y="8100"/>
                </a:lnTo>
                <a:lnTo>
                  <a:pt x="16200" y="6750"/>
                </a:lnTo>
                <a:lnTo>
                  <a:pt x="16200" y="0"/>
                </a:lnTo>
                <a:lnTo>
                  <a:pt x="8100" y="0"/>
                </a:lnTo>
                <a:lnTo>
                  <a:pt x="6750" y="0"/>
                </a:lnTo>
                <a:lnTo>
                  <a:pt x="6750" y="8100"/>
                </a:lnTo>
                <a:lnTo>
                  <a:pt x="9095" y="8100"/>
                </a:lnTo>
                <a:lnTo>
                  <a:pt x="9095" y="9450"/>
                </a:lnTo>
                <a:lnTo>
                  <a:pt x="4050" y="9450"/>
                </a:lnTo>
                <a:lnTo>
                  <a:pt x="4050" y="10800"/>
                </a:lnTo>
                <a:lnTo>
                  <a:pt x="4050" y="13500"/>
                </a:lnTo>
                <a:lnTo>
                  <a:pt x="1350" y="13500"/>
                </a:lnTo>
                <a:lnTo>
                  <a:pt x="0" y="13500"/>
                </a:lnTo>
                <a:lnTo>
                  <a:pt x="0" y="21600"/>
                </a:lnTo>
                <a:lnTo>
                  <a:pt x="9450" y="21600"/>
                </a:lnTo>
                <a:lnTo>
                  <a:pt x="9450" y="20250"/>
                </a:lnTo>
                <a:lnTo>
                  <a:pt x="9450" y="13500"/>
                </a:lnTo>
                <a:lnTo>
                  <a:pt x="5400" y="13500"/>
                </a:lnTo>
                <a:lnTo>
                  <a:pt x="5400" y="10800"/>
                </a:lnTo>
                <a:lnTo>
                  <a:pt x="16200" y="10800"/>
                </a:lnTo>
                <a:lnTo>
                  <a:pt x="16200" y="13500"/>
                </a:lnTo>
                <a:lnTo>
                  <a:pt x="13500" y="13500"/>
                </a:lnTo>
                <a:lnTo>
                  <a:pt x="12150" y="13500"/>
                </a:lnTo>
                <a:lnTo>
                  <a:pt x="12150" y="21600"/>
                </a:lnTo>
                <a:lnTo>
                  <a:pt x="21600" y="21600"/>
                </a:lnTo>
                <a:lnTo>
                  <a:pt x="21600" y="20250"/>
                </a:lnTo>
                <a:lnTo>
                  <a:pt x="21600" y="13500"/>
                </a:lnTo>
                <a:lnTo>
                  <a:pt x="17550" y="135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1" name="Shape 2251"/>
          <p:cNvSpPr/>
          <p:nvPr/>
        </p:nvSpPr>
        <p:spPr>
          <a:xfrm>
            <a:off x="1136038" y="10071366"/>
            <a:ext cx="249014" cy="249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2" name="Shape 2252"/>
          <p:cNvSpPr/>
          <p:nvPr/>
        </p:nvSpPr>
        <p:spPr>
          <a:xfrm>
            <a:off x="1136038" y="10481034"/>
            <a:ext cx="249014" cy="249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3" name="Shape 2253"/>
          <p:cNvSpPr/>
          <p:nvPr/>
        </p:nvSpPr>
        <p:spPr>
          <a:xfrm>
            <a:off x="1136038" y="10890701"/>
            <a:ext cx="249014" cy="25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4" name="Shape 2254"/>
          <p:cNvSpPr/>
          <p:nvPr/>
        </p:nvSpPr>
        <p:spPr>
          <a:xfrm>
            <a:off x="1451991" y="10151693"/>
            <a:ext cx="80059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5" name="Shape 2255"/>
          <p:cNvSpPr/>
          <p:nvPr/>
        </p:nvSpPr>
        <p:spPr>
          <a:xfrm>
            <a:off x="1451991" y="10580104"/>
            <a:ext cx="80059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6" name="Shape 2256"/>
          <p:cNvSpPr/>
          <p:nvPr/>
        </p:nvSpPr>
        <p:spPr>
          <a:xfrm>
            <a:off x="1451991" y="10984417"/>
            <a:ext cx="80059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7" name="Shape 2257"/>
          <p:cNvSpPr/>
          <p:nvPr/>
        </p:nvSpPr>
        <p:spPr>
          <a:xfrm>
            <a:off x="8820656" y="10092787"/>
            <a:ext cx="955893" cy="206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8" name="Shape 2258"/>
          <p:cNvSpPr/>
          <p:nvPr/>
        </p:nvSpPr>
        <p:spPr>
          <a:xfrm>
            <a:off x="8820656" y="10847861"/>
            <a:ext cx="955893" cy="20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59" name="Shape 2259"/>
          <p:cNvSpPr/>
          <p:nvPr/>
        </p:nvSpPr>
        <p:spPr>
          <a:xfrm>
            <a:off x="9316007" y="10481034"/>
            <a:ext cx="425734" cy="20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0" name="Shape 2260"/>
          <p:cNvSpPr/>
          <p:nvPr/>
        </p:nvSpPr>
        <p:spPr>
          <a:xfrm rot="10800000">
            <a:off x="8451152" y="10475679"/>
            <a:ext cx="599776" cy="235627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1" name="Shape 2261"/>
          <p:cNvSpPr/>
          <p:nvPr/>
        </p:nvSpPr>
        <p:spPr>
          <a:xfrm rot="10800000">
            <a:off x="8812624" y="10331090"/>
            <a:ext cx="345407" cy="50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2" name="Shape 2262"/>
          <p:cNvSpPr/>
          <p:nvPr/>
        </p:nvSpPr>
        <p:spPr>
          <a:xfrm flipH="1">
            <a:off x="11187626" y="10127595"/>
            <a:ext cx="955893" cy="208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3" name="Shape 2263"/>
          <p:cNvSpPr/>
          <p:nvPr/>
        </p:nvSpPr>
        <p:spPr>
          <a:xfrm flipH="1">
            <a:off x="11187626" y="10882669"/>
            <a:ext cx="955893" cy="208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4" name="Shape 2264"/>
          <p:cNvSpPr/>
          <p:nvPr/>
        </p:nvSpPr>
        <p:spPr>
          <a:xfrm flipH="1">
            <a:off x="11270631" y="10515842"/>
            <a:ext cx="425734" cy="20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5" name="Shape 2265"/>
          <p:cNvSpPr/>
          <p:nvPr/>
        </p:nvSpPr>
        <p:spPr>
          <a:xfrm rot="10800000" flipH="1">
            <a:off x="12028382" y="10513165"/>
            <a:ext cx="532837" cy="206173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6" name="Shape 2266"/>
          <p:cNvSpPr/>
          <p:nvPr/>
        </p:nvSpPr>
        <p:spPr>
          <a:xfrm rot="10800000" flipH="1">
            <a:off x="11774013" y="10341800"/>
            <a:ext cx="348085" cy="50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7" name="Shape 2267"/>
          <p:cNvSpPr/>
          <p:nvPr/>
        </p:nvSpPr>
        <p:spPr>
          <a:xfrm>
            <a:off x="6062762" y="10157049"/>
            <a:ext cx="1103159" cy="891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8" name="Shape 2268"/>
          <p:cNvSpPr/>
          <p:nvPr/>
        </p:nvSpPr>
        <p:spPr>
          <a:xfrm flipH="1">
            <a:off x="3355741" y="10178469"/>
            <a:ext cx="1105837" cy="891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69" name="Shape 2269"/>
          <p:cNvSpPr/>
          <p:nvPr/>
        </p:nvSpPr>
        <p:spPr>
          <a:xfrm>
            <a:off x="1352921" y="12906910"/>
            <a:ext cx="862177" cy="958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97" y="16786"/>
                </a:moveTo>
                <a:cubicBezTo>
                  <a:pt x="13733" y="16786"/>
                  <a:pt x="14906" y="16077"/>
                  <a:pt x="14906" y="14811"/>
                </a:cubicBezTo>
                <a:lnTo>
                  <a:pt x="14906" y="14754"/>
                </a:lnTo>
                <a:cubicBezTo>
                  <a:pt x="14906" y="13580"/>
                  <a:pt x="13871" y="12810"/>
                  <a:pt x="11628" y="12810"/>
                </a:cubicBezTo>
                <a:lnTo>
                  <a:pt x="6521" y="12810"/>
                </a:lnTo>
                <a:lnTo>
                  <a:pt x="6521" y="16789"/>
                </a:lnTo>
                <a:lnTo>
                  <a:pt x="11697" y="16789"/>
                </a:lnTo>
                <a:close/>
                <a:moveTo>
                  <a:pt x="10734" y="8614"/>
                </a:moveTo>
                <a:cubicBezTo>
                  <a:pt x="12767" y="8614"/>
                  <a:pt x="13905" y="7990"/>
                  <a:pt x="13905" y="6729"/>
                </a:cubicBezTo>
                <a:lnTo>
                  <a:pt x="13905" y="6665"/>
                </a:lnTo>
                <a:cubicBezTo>
                  <a:pt x="13905" y="5493"/>
                  <a:pt x="12870" y="4816"/>
                  <a:pt x="10869" y="4816"/>
                </a:cubicBezTo>
                <a:lnTo>
                  <a:pt x="6521" y="4816"/>
                </a:lnTo>
                <a:lnTo>
                  <a:pt x="6521" y="8616"/>
                </a:lnTo>
                <a:lnTo>
                  <a:pt x="10734" y="8616"/>
                </a:lnTo>
                <a:close/>
                <a:moveTo>
                  <a:pt x="0" y="0"/>
                </a:moveTo>
                <a:lnTo>
                  <a:pt x="12390" y="0"/>
                </a:lnTo>
                <a:cubicBezTo>
                  <a:pt x="15424" y="0"/>
                  <a:pt x="17563" y="681"/>
                  <a:pt x="18978" y="1944"/>
                </a:cubicBezTo>
                <a:cubicBezTo>
                  <a:pt x="19944" y="2806"/>
                  <a:pt x="20530" y="3950"/>
                  <a:pt x="20530" y="5433"/>
                </a:cubicBezTo>
                <a:lnTo>
                  <a:pt x="20530" y="5490"/>
                </a:lnTo>
                <a:cubicBezTo>
                  <a:pt x="20530" y="7990"/>
                  <a:pt x="18943" y="9476"/>
                  <a:pt x="16806" y="10306"/>
                </a:cubicBezTo>
                <a:cubicBezTo>
                  <a:pt x="19737" y="11170"/>
                  <a:pt x="21600" y="12651"/>
                  <a:pt x="21600" y="15583"/>
                </a:cubicBezTo>
                <a:lnTo>
                  <a:pt x="21600" y="15645"/>
                </a:lnTo>
                <a:cubicBezTo>
                  <a:pt x="21600" y="19347"/>
                  <a:pt x="18219" y="21600"/>
                  <a:pt x="12456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0" name="Shape 2270"/>
          <p:cNvSpPr/>
          <p:nvPr/>
        </p:nvSpPr>
        <p:spPr>
          <a:xfrm>
            <a:off x="6622374" y="12896200"/>
            <a:ext cx="548902" cy="739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95" y="0"/>
                </a:moveTo>
                <a:lnTo>
                  <a:pt x="0" y="21600"/>
                </a:lnTo>
                <a:lnTo>
                  <a:pt x="12505" y="21600"/>
                </a:lnTo>
                <a:lnTo>
                  <a:pt x="21600" y="0"/>
                </a:lnTo>
                <a:lnTo>
                  <a:pt x="9095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1" name="Shape 2271"/>
          <p:cNvSpPr/>
          <p:nvPr/>
        </p:nvSpPr>
        <p:spPr>
          <a:xfrm>
            <a:off x="3687760" y="12890844"/>
            <a:ext cx="773818" cy="840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906"/>
                </a:moveTo>
                <a:lnTo>
                  <a:pt x="0" y="0"/>
                </a:lnTo>
                <a:lnTo>
                  <a:pt x="6526" y="0"/>
                </a:lnTo>
                <a:lnTo>
                  <a:pt x="6526" y="11782"/>
                </a:lnTo>
                <a:cubicBezTo>
                  <a:pt x="6526" y="14845"/>
                  <a:pt x="8214" y="16294"/>
                  <a:pt x="10800" y="16294"/>
                </a:cubicBezTo>
                <a:cubicBezTo>
                  <a:pt x="13386" y="16294"/>
                  <a:pt x="15074" y="14902"/>
                  <a:pt x="15074" y="11942"/>
                </a:cubicBezTo>
                <a:lnTo>
                  <a:pt x="15074" y="3"/>
                </a:lnTo>
                <a:lnTo>
                  <a:pt x="21600" y="3"/>
                </a:lnTo>
                <a:lnTo>
                  <a:pt x="21600" y="11752"/>
                </a:lnTo>
                <a:cubicBezTo>
                  <a:pt x="21600" y="18604"/>
                  <a:pt x="17329" y="21600"/>
                  <a:pt x="10735" y="21600"/>
                </a:cubicBezTo>
                <a:cubicBezTo>
                  <a:pt x="4141" y="21600"/>
                  <a:pt x="0" y="18539"/>
                  <a:pt x="0" y="11906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2" name="Shape 2272"/>
          <p:cNvSpPr/>
          <p:nvPr/>
        </p:nvSpPr>
        <p:spPr>
          <a:xfrm>
            <a:off x="8603774" y="12901555"/>
            <a:ext cx="843434" cy="99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36"/>
                </a:moveTo>
                <a:lnTo>
                  <a:pt x="3818" y="14284"/>
                </a:lnTo>
                <a:cubicBezTo>
                  <a:pt x="6257" y="15926"/>
                  <a:pt x="8979" y="16791"/>
                  <a:pt x="11843" y="16791"/>
                </a:cubicBezTo>
                <a:cubicBezTo>
                  <a:pt x="13681" y="16791"/>
                  <a:pt x="14671" y="16254"/>
                  <a:pt x="14671" y="15362"/>
                </a:cubicBezTo>
                <a:lnTo>
                  <a:pt x="14671" y="15300"/>
                </a:lnTo>
                <a:cubicBezTo>
                  <a:pt x="14671" y="14435"/>
                  <a:pt x="13858" y="13960"/>
                  <a:pt x="10500" y="13302"/>
                </a:cubicBezTo>
                <a:cubicBezTo>
                  <a:pt x="5232" y="12290"/>
                  <a:pt x="1167" y="11033"/>
                  <a:pt x="1167" y="6743"/>
                </a:cubicBezTo>
                <a:lnTo>
                  <a:pt x="1167" y="6685"/>
                </a:lnTo>
                <a:cubicBezTo>
                  <a:pt x="1167" y="2804"/>
                  <a:pt x="4808" y="0"/>
                  <a:pt x="10747" y="0"/>
                </a:cubicBezTo>
                <a:cubicBezTo>
                  <a:pt x="14954" y="0"/>
                  <a:pt x="18242" y="957"/>
                  <a:pt x="20928" y="2774"/>
                </a:cubicBezTo>
                <a:lnTo>
                  <a:pt x="17502" y="6862"/>
                </a:lnTo>
                <a:cubicBezTo>
                  <a:pt x="15239" y="5520"/>
                  <a:pt x="12762" y="4802"/>
                  <a:pt x="10570" y="4802"/>
                </a:cubicBezTo>
                <a:cubicBezTo>
                  <a:pt x="8909" y="4802"/>
                  <a:pt x="8096" y="5398"/>
                  <a:pt x="8096" y="6148"/>
                </a:cubicBezTo>
                <a:lnTo>
                  <a:pt x="8096" y="6206"/>
                </a:lnTo>
                <a:cubicBezTo>
                  <a:pt x="8096" y="7160"/>
                  <a:pt x="8944" y="7575"/>
                  <a:pt x="12373" y="8236"/>
                </a:cubicBezTo>
                <a:cubicBezTo>
                  <a:pt x="18065" y="9275"/>
                  <a:pt x="21600" y="10829"/>
                  <a:pt x="21600" y="14738"/>
                </a:cubicBezTo>
                <a:lnTo>
                  <a:pt x="21600" y="14798"/>
                </a:lnTo>
                <a:cubicBezTo>
                  <a:pt x="21600" y="19058"/>
                  <a:pt x="17605" y="21600"/>
                  <a:pt x="11595" y="21600"/>
                </a:cubicBezTo>
                <a:cubicBezTo>
                  <a:pt x="7212" y="21598"/>
                  <a:pt x="3040" y="20430"/>
                  <a:pt x="0" y="18136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3" name="Shape 2273"/>
          <p:cNvSpPr/>
          <p:nvPr/>
        </p:nvSpPr>
        <p:spPr>
          <a:xfrm>
            <a:off x="8472573" y="13343354"/>
            <a:ext cx="1271846" cy="125847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4" name="Shape 2274"/>
          <p:cNvSpPr/>
          <p:nvPr/>
        </p:nvSpPr>
        <p:spPr>
          <a:xfrm>
            <a:off x="11292051" y="13105051"/>
            <a:ext cx="747043" cy="157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5" name="Shape 2275"/>
          <p:cNvSpPr/>
          <p:nvPr/>
        </p:nvSpPr>
        <p:spPr>
          <a:xfrm>
            <a:off x="11292051" y="13712859"/>
            <a:ext cx="747043" cy="15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6" name="Shape 2276"/>
          <p:cNvSpPr/>
          <p:nvPr/>
        </p:nvSpPr>
        <p:spPr>
          <a:xfrm>
            <a:off x="11292051" y="12797130"/>
            <a:ext cx="1129935" cy="157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7" name="Shape 2277"/>
          <p:cNvSpPr/>
          <p:nvPr/>
        </p:nvSpPr>
        <p:spPr>
          <a:xfrm>
            <a:off x="11292051" y="13415647"/>
            <a:ext cx="1129935" cy="15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8" name="Shape 2278"/>
          <p:cNvSpPr/>
          <p:nvPr/>
        </p:nvSpPr>
        <p:spPr>
          <a:xfrm rot="10800000">
            <a:off x="3757376" y="15884365"/>
            <a:ext cx="690814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79" name="Shape 2279"/>
          <p:cNvSpPr/>
          <p:nvPr/>
        </p:nvSpPr>
        <p:spPr>
          <a:xfrm rot="10800000">
            <a:off x="3757376" y="15354206"/>
            <a:ext cx="690814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0" name="Shape 2280"/>
          <p:cNvSpPr/>
          <p:nvPr/>
        </p:nvSpPr>
        <p:spPr>
          <a:xfrm rot="10800000">
            <a:off x="3403937" y="16160154"/>
            <a:ext cx="104425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1" name="Shape 2281"/>
          <p:cNvSpPr/>
          <p:nvPr/>
        </p:nvSpPr>
        <p:spPr>
          <a:xfrm rot="10800000">
            <a:off x="3403937" y="15621964"/>
            <a:ext cx="104425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2" name="Shape 2282"/>
          <p:cNvSpPr/>
          <p:nvPr/>
        </p:nvSpPr>
        <p:spPr>
          <a:xfrm rot="10800000">
            <a:off x="1454668" y="15884365"/>
            <a:ext cx="688136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3" name="Shape 2283"/>
          <p:cNvSpPr/>
          <p:nvPr/>
        </p:nvSpPr>
        <p:spPr>
          <a:xfrm rot="10800000">
            <a:off x="1454668" y="15354206"/>
            <a:ext cx="688136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4" name="Shape 2284"/>
          <p:cNvSpPr/>
          <p:nvPr/>
        </p:nvSpPr>
        <p:spPr>
          <a:xfrm rot="10800000">
            <a:off x="1267238" y="16160154"/>
            <a:ext cx="104425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5" name="Shape 2285"/>
          <p:cNvSpPr/>
          <p:nvPr/>
        </p:nvSpPr>
        <p:spPr>
          <a:xfrm rot="10800000">
            <a:off x="1267238" y="15621964"/>
            <a:ext cx="104425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6" name="Shape 2286"/>
          <p:cNvSpPr/>
          <p:nvPr/>
        </p:nvSpPr>
        <p:spPr>
          <a:xfrm rot="10800000">
            <a:off x="6140411" y="16160154"/>
            <a:ext cx="104425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7" name="Shape 2287"/>
          <p:cNvSpPr/>
          <p:nvPr/>
        </p:nvSpPr>
        <p:spPr>
          <a:xfrm rot="10800000">
            <a:off x="6140411" y="15621964"/>
            <a:ext cx="104425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8" name="Shape 2288"/>
          <p:cNvSpPr/>
          <p:nvPr/>
        </p:nvSpPr>
        <p:spPr>
          <a:xfrm rot="10800000">
            <a:off x="6140411" y="15905785"/>
            <a:ext cx="104425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89" name="Shape 2289"/>
          <p:cNvSpPr/>
          <p:nvPr/>
        </p:nvSpPr>
        <p:spPr>
          <a:xfrm rot="10800000">
            <a:off x="6140411" y="15367595"/>
            <a:ext cx="104425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0" name="Shape 2290"/>
          <p:cNvSpPr/>
          <p:nvPr/>
        </p:nvSpPr>
        <p:spPr>
          <a:xfrm>
            <a:off x="8574293" y="15287268"/>
            <a:ext cx="1068350" cy="107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2122" y="16148"/>
                </a:moveTo>
                <a:lnTo>
                  <a:pt x="7260" y="16148"/>
                </a:lnTo>
                <a:lnTo>
                  <a:pt x="7260" y="14188"/>
                </a:lnTo>
                <a:lnTo>
                  <a:pt x="8159" y="14188"/>
                </a:lnTo>
                <a:lnTo>
                  <a:pt x="8159" y="8502"/>
                </a:lnTo>
                <a:lnTo>
                  <a:pt x="6652" y="7914"/>
                </a:lnTo>
                <a:lnTo>
                  <a:pt x="6652" y="6676"/>
                </a:lnTo>
                <a:lnTo>
                  <a:pt x="11223" y="6676"/>
                </a:lnTo>
                <a:lnTo>
                  <a:pt x="11223" y="14188"/>
                </a:lnTo>
                <a:lnTo>
                  <a:pt x="12122" y="14188"/>
                </a:lnTo>
                <a:lnTo>
                  <a:pt x="12122" y="16148"/>
                </a:lnTo>
                <a:close/>
                <a:moveTo>
                  <a:pt x="9682" y="1701"/>
                </a:moveTo>
                <a:cubicBezTo>
                  <a:pt x="10719" y="1701"/>
                  <a:pt x="11564" y="2544"/>
                  <a:pt x="11564" y="3586"/>
                </a:cubicBezTo>
                <a:cubicBezTo>
                  <a:pt x="11564" y="4634"/>
                  <a:pt x="10719" y="5486"/>
                  <a:pt x="9682" y="5486"/>
                </a:cubicBezTo>
                <a:cubicBezTo>
                  <a:pt x="8630" y="5486"/>
                  <a:pt x="7777" y="4634"/>
                  <a:pt x="7777" y="3586"/>
                </a:cubicBezTo>
                <a:cubicBezTo>
                  <a:pt x="7777" y="2528"/>
                  <a:pt x="8613" y="1701"/>
                  <a:pt x="9682" y="1701"/>
                </a:cubicBezTo>
                <a:moveTo>
                  <a:pt x="16797" y="2880"/>
                </a:moveTo>
                <a:cubicBezTo>
                  <a:pt x="12954" y="-960"/>
                  <a:pt x="6722" y="-960"/>
                  <a:pt x="2881" y="2880"/>
                </a:cubicBezTo>
                <a:cubicBezTo>
                  <a:pt x="-961" y="6721"/>
                  <a:pt x="-961" y="12955"/>
                  <a:pt x="2881" y="16798"/>
                </a:cubicBezTo>
                <a:cubicBezTo>
                  <a:pt x="6723" y="20640"/>
                  <a:pt x="12955" y="20639"/>
                  <a:pt x="16797" y="16798"/>
                </a:cubicBezTo>
                <a:cubicBezTo>
                  <a:pt x="20639" y="12958"/>
                  <a:pt x="20639" y="6721"/>
                  <a:pt x="16797" y="288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1" name="Shape 2291"/>
          <p:cNvSpPr/>
          <p:nvPr/>
        </p:nvSpPr>
        <p:spPr>
          <a:xfrm>
            <a:off x="11433962" y="15289945"/>
            <a:ext cx="1065687" cy="1068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0318" y="10554"/>
                </a:moveTo>
                <a:lnTo>
                  <a:pt x="10318" y="12076"/>
                </a:lnTo>
                <a:cubicBezTo>
                  <a:pt x="10318" y="12596"/>
                  <a:pt x="10117" y="12799"/>
                  <a:pt x="9597" y="12799"/>
                </a:cubicBezTo>
                <a:lnTo>
                  <a:pt x="9121" y="12799"/>
                </a:lnTo>
                <a:cubicBezTo>
                  <a:pt x="8602" y="12799"/>
                  <a:pt x="8400" y="12596"/>
                  <a:pt x="8400" y="12076"/>
                </a:cubicBezTo>
                <a:lnTo>
                  <a:pt x="8400" y="9694"/>
                </a:lnTo>
                <a:cubicBezTo>
                  <a:pt x="8400" y="9092"/>
                  <a:pt x="11207" y="8676"/>
                  <a:pt x="11345" y="8628"/>
                </a:cubicBezTo>
                <a:cubicBezTo>
                  <a:pt x="12045" y="8374"/>
                  <a:pt x="12481" y="8058"/>
                  <a:pt x="12481" y="7272"/>
                </a:cubicBezTo>
                <a:cubicBezTo>
                  <a:pt x="12481" y="7016"/>
                  <a:pt x="12481" y="5781"/>
                  <a:pt x="11220" y="5781"/>
                </a:cubicBezTo>
                <a:cubicBezTo>
                  <a:pt x="10441" y="5781"/>
                  <a:pt x="8361" y="6080"/>
                  <a:pt x="7938" y="6259"/>
                </a:cubicBezTo>
                <a:cubicBezTo>
                  <a:pt x="7702" y="6359"/>
                  <a:pt x="7583" y="6410"/>
                  <a:pt x="7462" y="6410"/>
                </a:cubicBezTo>
                <a:cubicBezTo>
                  <a:pt x="7220" y="6410"/>
                  <a:pt x="6399" y="4941"/>
                  <a:pt x="6399" y="4847"/>
                </a:cubicBezTo>
                <a:cubicBezTo>
                  <a:pt x="6399" y="3914"/>
                  <a:pt x="9303" y="3401"/>
                  <a:pt x="10266" y="3401"/>
                </a:cubicBezTo>
                <a:cubicBezTo>
                  <a:pt x="12693" y="3401"/>
                  <a:pt x="14322" y="4964"/>
                  <a:pt x="14322" y="7289"/>
                </a:cubicBezTo>
                <a:cubicBezTo>
                  <a:pt x="14324" y="9819"/>
                  <a:pt x="11496" y="10148"/>
                  <a:pt x="10318" y="10554"/>
                </a:cubicBezTo>
                <a:close/>
                <a:moveTo>
                  <a:pt x="9427" y="17756"/>
                </a:moveTo>
                <a:cubicBezTo>
                  <a:pt x="8357" y="17756"/>
                  <a:pt x="7487" y="16892"/>
                  <a:pt x="7487" y="15832"/>
                </a:cubicBezTo>
                <a:cubicBezTo>
                  <a:pt x="7487" y="14743"/>
                  <a:pt x="8339" y="13892"/>
                  <a:pt x="9427" y="13892"/>
                </a:cubicBezTo>
                <a:cubicBezTo>
                  <a:pt x="10487" y="13892"/>
                  <a:pt x="11350" y="14761"/>
                  <a:pt x="11350" y="15832"/>
                </a:cubicBezTo>
                <a:cubicBezTo>
                  <a:pt x="11350" y="16874"/>
                  <a:pt x="10469" y="17756"/>
                  <a:pt x="9427" y="17756"/>
                </a:cubicBezTo>
                <a:moveTo>
                  <a:pt x="16796" y="2880"/>
                </a:moveTo>
                <a:cubicBezTo>
                  <a:pt x="12953" y="-960"/>
                  <a:pt x="6724" y="-960"/>
                  <a:pt x="2883" y="2880"/>
                </a:cubicBezTo>
                <a:cubicBezTo>
                  <a:pt x="-961" y="6721"/>
                  <a:pt x="-961" y="12955"/>
                  <a:pt x="2883" y="16798"/>
                </a:cubicBezTo>
                <a:cubicBezTo>
                  <a:pt x="6725" y="20640"/>
                  <a:pt x="12955" y="20639"/>
                  <a:pt x="16796" y="16798"/>
                </a:cubicBezTo>
                <a:cubicBezTo>
                  <a:pt x="20639" y="12958"/>
                  <a:pt x="20639" y="6721"/>
                  <a:pt x="16796" y="288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2" name="Shape 2292"/>
          <p:cNvSpPr/>
          <p:nvPr/>
        </p:nvSpPr>
        <p:spPr>
          <a:xfrm>
            <a:off x="1320790" y="17889869"/>
            <a:ext cx="867547" cy="100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369" y="13446"/>
                  <a:pt x="20369" y="13446"/>
                </a:cubicBezTo>
                <a:cubicBezTo>
                  <a:pt x="21394" y="13361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3" name="Shape 2293"/>
          <p:cNvSpPr/>
          <p:nvPr/>
        </p:nvSpPr>
        <p:spPr>
          <a:xfrm rot="10800000" flipH="1">
            <a:off x="3594045" y="17954125"/>
            <a:ext cx="867545" cy="100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882" y="13561"/>
                  <a:pt x="20134" y="13466"/>
                </a:cubicBezTo>
                <a:cubicBezTo>
                  <a:pt x="20134" y="13466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4" name="Shape 2294"/>
          <p:cNvSpPr/>
          <p:nvPr/>
        </p:nvSpPr>
        <p:spPr>
          <a:xfrm flipH="1">
            <a:off x="6689313" y="18703844"/>
            <a:ext cx="117814" cy="117814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5" name="Shape 2295"/>
          <p:cNvSpPr/>
          <p:nvPr/>
        </p:nvSpPr>
        <p:spPr>
          <a:xfrm flipH="1">
            <a:off x="6228771" y="17975546"/>
            <a:ext cx="942505" cy="94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10800"/>
                </a:moveTo>
                <a:lnTo>
                  <a:pt x="4050" y="10800"/>
                </a:lnTo>
                <a:lnTo>
                  <a:pt x="4050" y="2857"/>
                </a:lnTo>
                <a:lnTo>
                  <a:pt x="17550" y="2857"/>
                </a:lnTo>
                <a:lnTo>
                  <a:pt x="17550" y="10800"/>
                </a:lnTo>
                <a:close/>
                <a:moveTo>
                  <a:pt x="14850" y="20250"/>
                </a:moveTo>
                <a:lnTo>
                  <a:pt x="6750" y="20250"/>
                </a:lnTo>
                <a:lnTo>
                  <a:pt x="6750" y="14850"/>
                </a:lnTo>
                <a:lnTo>
                  <a:pt x="14850" y="14850"/>
                </a:lnTo>
                <a:lnTo>
                  <a:pt x="14850" y="20250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18900" y="21600"/>
                </a:lnTo>
                <a:lnTo>
                  <a:pt x="21600" y="189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6" name="Shape 2296"/>
          <p:cNvSpPr/>
          <p:nvPr/>
        </p:nvSpPr>
        <p:spPr>
          <a:xfrm>
            <a:off x="8692133" y="18176363"/>
            <a:ext cx="854145" cy="816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0313"/>
                </a:moveTo>
                <a:cubicBezTo>
                  <a:pt x="21595" y="5710"/>
                  <a:pt x="18965" y="1768"/>
                  <a:pt x="15195" y="3"/>
                </a:cubicBezTo>
                <a:lnTo>
                  <a:pt x="15195" y="4138"/>
                </a:lnTo>
                <a:cubicBezTo>
                  <a:pt x="17002" y="5547"/>
                  <a:pt x="18183" y="7774"/>
                  <a:pt x="18189" y="10313"/>
                </a:cubicBezTo>
                <a:cubicBezTo>
                  <a:pt x="18175" y="14577"/>
                  <a:pt x="14880" y="18033"/>
                  <a:pt x="10800" y="18039"/>
                </a:cubicBezTo>
                <a:cubicBezTo>
                  <a:pt x="6720" y="18033"/>
                  <a:pt x="3417" y="14577"/>
                  <a:pt x="3411" y="10313"/>
                </a:cubicBezTo>
                <a:cubicBezTo>
                  <a:pt x="3411" y="7774"/>
                  <a:pt x="4598" y="5547"/>
                  <a:pt x="6403" y="4138"/>
                </a:cubicBezTo>
                <a:lnTo>
                  <a:pt x="6403" y="0"/>
                </a:lnTo>
                <a:cubicBezTo>
                  <a:pt x="2632" y="1763"/>
                  <a:pt x="0" y="5708"/>
                  <a:pt x="0" y="10313"/>
                </a:cubicBezTo>
                <a:cubicBezTo>
                  <a:pt x="0" y="16552"/>
                  <a:pt x="4832" y="21600"/>
                  <a:pt x="10800" y="21600"/>
                </a:cubicBezTo>
                <a:cubicBezTo>
                  <a:pt x="16761" y="21600"/>
                  <a:pt x="21595" y="16552"/>
                  <a:pt x="21600" y="10313"/>
                </a:cubicBezTo>
                <a:lnTo>
                  <a:pt x="21595" y="10313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7" name="Shape 2297"/>
          <p:cNvSpPr/>
          <p:nvPr/>
        </p:nvSpPr>
        <p:spPr>
          <a:xfrm>
            <a:off x="9050928" y="18050518"/>
            <a:ext cx="152622" cy="460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38"/>
                </a:moveTo>
                <a:lnTo>
                  <a:pt x="0" y="3562"/>
                </a:lnTo>
                <a:cubicBezTo>
                  <a:pt x="0" y="159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1595"/>
                  <a:pt x="21600" y="3562"/>
                </a:cubicBezTo>
                <a:lnTo>
                  <a:pt x="21600" y="3562"/>
                </a:lnTo>
                <a:lnTo>
                  <a:pt x="21600" y="18038"/>
                </a:lnTo>
                <a:cubicBezTo>
                  <a:pt x="21600" y="2000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20005"/>
                  <a:pt x="0" y="18038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8" name="Shape 2298"/>
          <p:cNvSpPr/>
          <p:nvPr/>
        </p:nvSpPr>
        <p:spPr>
          <a:xfrm>
            <a:off x="11441995" y="18039807"/>
            <a:ext cx="257047" cy="257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9" name="Shape 2299"/>
          <p:cNvSpPr/>
          <p:nvPr/>
        </p:nvSpPr>
        <p:spPr>
          <a:xfrm>
            <a:off x="11441995" y="18398601"/>
            <a:ext cx="257047" cy="25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0" name="Shape 2300"/>
          <p:cNvSpPr/>
          <p:nvPr/>
        </p:nvSpPr>
        <p:spPr>
          <a:xfrm>
            <a:off x="11441995" y="18749362"/>
            <a:ext cx="257047" cy="25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1" name="Shape 2301"/>
          <p:cNvSpPr/>
          <p:nvPr/>
        </p:nvSpPr>
        <p:spPr>
          <a:xfrm>
            <a:off x="11838275" y="18039807"/>
            <a:ext cx="257048" cy="257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2" name="Shape 2302"/>
          <p:cNvSpPr/>
          <p:nvPr/>
        </p:nvSpPr>
        <p:spPr>
          <a:xfrm>
            <a:off x="11838275" y="18398601"/>
            <a:ext cx="257048" cy="25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3" name="Shape 2303"/>
          <p:cNvSpPr/>
          <p:nvPr/>
        </p:nvSpPr>
        <p:spPr>
          <a:xfrm>
            <a:off x="11838275" y="18749362"/>
            <a:ext cx="257048" cy="25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4" name="Shape 2304"/>
          <p:cNvSpPr/>
          <p:nvPr/>
        </p:nvSpPr>
        <p:spPr>
          <a:xfrm>
            <a:off x="12234555" y="18039807"/>
            <a:ext cx="254370" cy="257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5" name="Shape 2305"/>
          <p:cNvSpPr/>
          <p:nvPr/>
        </p:nvSpPr>
        <p:spPr>
          <a:xfrm>
            <a:off x="12234555" y="18398601"/>
            <a:ext cx="254370" cy="25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6" name="Shape 2306"/>
          <p:cNvSpPr/>
          <p:nvPr/>
        </p:nvSpPr>
        <p:spPr>
          <a:xfrm>
            <a:off x="12234555" y="18749362"/>
            <a:ext cx="254370" cy="25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7" name="Shape 2307"/>
          <p:cNvSpPr/>
          <p:nvPr/>
        </p:nvSpPr>
        <p:spPr>
          <a:xfrm>
            <a:off x="3387872" y="20524590"/>
            <a:ext cx="1071028" cy="211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8" name="Shape 2308"/>
          <p:cNvSpPr/>
          <p:nvPr/>
        </p:nvSpPr>
        <p:spPr>
          <a:xfrm>
            <a:off x="3385194" y="20899449"/>
            <a:ext cx="1071028" cy="211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9" name="Shape 2309"/>
          <p:cNvSpPr/>
          <p:nvPr/>
        </p:nvSpPr>
        <p:spPr>
          <a:xfrm>
            <a:off x="3385194" y="21301084"/>
            <a:ext cx="1071028" cy="211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0" name="Shape 2310"/>
          <p:cNvSpPr/>
          <p:nvPr/>
        </p:nvSpPr>
        <p:spPr>
          <a:xfrm>
            <a:off x="1318112" y="20537977"/>
            <a:ext cx="353440" cy="35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1" name="Shape 2311"/>
          <p:cNvSpPr/>
          <p:nvPr/>
        </p:nvSpPr>
        <p:spPr>
          <a:xfrm>
            <a:off x="1899144" y="20537977"/>
            <a:ext cx="350763" cy="35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2" name="Shape 2312"/>
          <p:cNvSpPr/>
          <p:nvPr/>
        </p:nvSpPr>
        <p:spPr>
          <a:xfrm>
            <a:off x="1318112" y="21113655"/>
            <a:ext cx="353440" cy="35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3" name="Shape 2313"/>
          <p:cNvSpPr/>
          <p:nvPr/>
        </p:nvSpPr>
        <p:spPr>
          <a:xfrm>
            <a:off x="1899144" y="21113655"/>
            <a:ext cx="350763" cy="35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4" name="Shape 2314"/>
          <p:cNvSpPr/>
          <p:nvPr/>
        </p:nvSpPr>
        <p:spPr>
          <a:xfrm>
            <a:off x="11557130" y="20583497"/>
            <a:ext cx="880921" cy="883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34" y="12600"/>
                </a:moveTo>
                <a:lnTo>
                  <a:pt x="12600" y="12600"/>
                </a:lnTo>
                <a:lnTo>
                  <a:pt x="12600" y="16339"/>
                </a:lnTo>
                <a:lnTo>
                  <a:pt x="9000" y="16339"/>
                </a:lnTo>
                <a:lnTo>
                  <a:pt x="9000" y="12600"/>
                </a:lnTo>
                <a:lnTo>
                  <a:pt x="5266" y="12600"/>
                </a:lnTo>
                <a:lnTo>
                  <a:pt x="5266" y="9000"/>
                </a:lnTo>
                <a:lnTo>
                  <a:pt x="9000" y="9000"/>
                </a:lnTo>
                <a:lnTo>
                  <a:pt x="9000" y="5261"/>
                </a:lnTo>
                <a:lnTo>
                  <a:pt x="12600" y="5261"/>
                </a:lnTo>
                <a:lnTo>
                  <a:pt x="12600" y="9000"/>
                </a:lnTo>
                <a:lnTo>
                  <a:pt x="16334" y="9000"/>
                </a:lnTo>
                <a:lnTo>
                  <a:pt x="16334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5" name="Shape 2315"/>
          <p:cNvSpPr/>
          <p:nvPr/>
        </p:nvSpPr>
        <p:spPr>
          <a:xfrm>
            <a:off x="8676068" y="20575463"/>
            <a:ext cx="880920" cy="886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78" y="12600"/>
                </a:moveTo>
                <a:lnTo>
                  <a:pt x="5822" y="12600"/>
                </a:lnTo>
                <a:lnTo>
                  <a:pt x="5822" y="9000"/>
                </a:lnTo>
                <a:lnTo>
                  <a:pt x="15778" y="9000"/>
                </a:lnTo>
                <a:lnTo>
                  <a:pt x="15778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6" name="Shape 2316"/>
          <p:cNvSpPr/>
          <p:nvPr/>
        </p:nvSpPr>
        <p:spPr>
          <a:xfrm>
            <a:off x="6135056" y="20837866"/>
            <a:ext cx="267758" cy="267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7" name="Shape 2317"/>
          <p:cNvSpPr/>
          <p:nvPr/>
        </p:nvSpPr>
        <p:spPr>
          <a:xfrm>
            <a:off x="6135056" y="20827155"/>
            <a:ext cx="267758" cy="267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8" name="Shape 2318"/>
          <p:cNvSpPr/>
          <p:nvPr/>
        </p:nvSpPr>
        <p:spPr>
          <a:xfrm>
            <a:off x="6480471" y="20902127"/>
            <a:ext cx="704218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19" name="Shape 2319"/>
          <p:cNvSpPr/>
          <p:nvPr/>
        </p:nvSpPr>
        <p:spPr>
          <a:xfrm>
            <a:off x="6480471" y="20902127"/>
            <a:ext cx="704218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0" name="Shape 2320"/>
          <p:cNvSpPr/>
          <p:nvPr/>
        </p:nvSpPr>
        <p:spPr>
          <a:xfrm>
            <a:off x="6135056" y="20452295"/>
            <a:ext cx="267758" cy="26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1" name="Shape 2321"/>
          <p:cNvSpPr/>
          <p:nvPr/>
        </p:nvSpPr>
        <p:spPr>
          <a:xfrm>
            <a:off x="6480471" y="20516556"/>
            <a:ext cx="704218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2" name="Shape 2322"/>
          <p:cNvSpPr/>
          <p:nvPr/>
        </p:nvSpPr>
        <p:spPr>
          <a:xfrm>
            <a:off x="6135056" y="21191304"/>
            <a:ext cx="267758" cy="265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3" name="Shape 2323"/>
          <p:cNvSpPr/>
          <p:nvPr/>
        </p:nvSpPr>
        <p:spPr>
          <a:xfrm>
            <a:off x="6480471" y="21255566"/>
            <a:ext cx="704218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Shape 2325"/>
          <p:cNvSpPr/>
          <p:nvPr/>
        </p:nvSpPr>
        <p:spPr>
          <a:xfrm>
            <a:off x="994127" y="2357294"/>
            <a:ext cx="717589" cy="104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2600"/>
                </a:moveTo>
                <a:lnTo>
                  <a:pt x="3927" y="12600"/>
                </a:lnTo>
                <a:lnTo>
                  <a:pt x="3927" y="5400"/>
                </a:lnTo>
                <a:lnTo>
                  <a:pt x="17673" y="5400"/>
                </a:lnTo>
                <a:lnTo>
                  <a:pt x="17673" y="12600"/>
                </a:lnTo>
                <a:close/>
                <a:moveTo>
                  <a:pt x="17673" y="16200"/>
                </a:moveTo>
                <a:lnTo>
                  <a:pt x="15709" y="16200"/>
                </a:lnTo>
                <a:lnTo>
                  <a:pt x="15709" y="14850"/>
                </a:lnTo>
                <a:lnTo>
                  <a:pt x="17673" y="14850"/>
                </a:lnTo>
                <a:lnTo>
                  <a:pt x="17673" y="16200"/>
                </a:lnTo>
                <a:close/>
                <a:moveTo>
                  <a:pt x="17673" y="18900"/>
                </a:moveTo>
                <a:lnTo>
                  <a:pt x="15709" y="18900"/>
                </a:lnTo>
                <a:lnTo>
                  <a:pt x="15709" y="17550"/>
                </a:lnTo>
                <a:lnTo>
                  <a:pt x="17673" y="17550"/>
                </a:lnTo>
                <a:lnTo>
                  <a:pt x="17673" y="18900"/>
                </a:lnTo>
                <a:close/>
                <a:moveTo>
                  <a:pt x="13745" y="16200"/>
                </a:moveTo>
                <a:lnTo>
                  <a:pt x="11782" y="16200"/>
                </a:lnTo>
                <a:lnTo>
                  <a:pt x="11782" y="14850"/>
                </a:lnTo>
                <a:lnTo>
                  <a:pt x="13745" y="14850"/>
                </a:lnTo>
                <a:lnTo>
                  <a:pt x="13745" y="16200"/>
                </a:lnTo>
                <a:close/>
                <a:moveTo>
                  <a:pt x="13745" y="18900"/>
                </a:moveTo>
                <a:lnTo>
                  <a:pt x="11782" y="18900"/>
                </a:lnTo>
                <a:lnTo>
                  <a:pt x="11782" y="17550"/>
                </a:lnTo>
                <a:lnTo>
                  <a:pt x="13745" y="17550"/>
                </a:lnTo>
                <a:lnTo>
                  <a:pt x="13745" y="18900"/>
                </a:lnTo>
                <a:close/>
                <a:moveTo>
                  <a:pt x="9818" y="16200"/>
                </a:moveTo>
                <a:lnTo>
                  <a:pt x="7855" y="16200"/>
                </a:lnTo>
                <a:lnTo>
                  <a:pt x="7855" y="14850"/>
                </a:lnTo>
                <a:lnTo>
                  <a:pt x="9818" y="14850"/>
                </a:lnTo>
                <a:lnTo>
                  <a:pt x="9818" y="16200"/>
                </a:lnTo>
                <a:close/>
                <a:moveTo>
                  <a:pt x="9818" y="18900"/>
                </a:moveTo>
                <a:lnTo>
                  <a:pt x="7855" y="18900"/>
                </a:lnTo>
                <a:lnTo>
                  <a:pt x="7855" y="17550"/>
                </a:lnTo>
                <a:lnTo>
                  <a:pt x="9818" y="17550"/>
                </a:lnTo>
                <a:lnTo>
                  <a:pt x="9818" y="18900"/>
                </a:lnTo>
                <a:close/>
                <a:moveTo>
                  <a:pt x="5891" y="16200"/>
                </a:moveTo>
                <a:lnTo>
                  <a:pt x="3927" y="16200"/>
                </a:lnTo>
                <a:lnTo>
                  <a:pt x="3927" y="14850"/>
                </a:lnTo>
                <a:lnTo>
                  <a:pt x="5891" y="14850"/>
                </a:lnTo>
                <a:lnTo>
                  <a:pt x="5891" y="16200"/>
                </a:lnTo>
                <a:close/>
                <a:moveTo>
                  <a:pt x="5891" y="18900"/>
                </a:moveTo>
                <a:lnTo>
                  <a:pt x="3927" y="18900"/>
                </a:lnTo>
                <a:lnTo>
                  <a:pt x="3927" y="17550"/>
                </a:lnTo>
                <a:lnTo>
                  <a:pt x="5891" y="17550"/>
                </a:lnTo>
                <a:lnTo>
                  <a:pt x="5891" y="18900"/>
                </a:lnTo>
                <a:close/>
                <a:moveTo>
                  <a:pt x="17673" y="2700"/>
                </a:moveTo>
                <a:lnTo>
                  <a:pt x="7855" y="2700"/>
                </a:lnTo>
                <a:lnTo>
                  <a:pt x="7855" y="1350"/>
                </a:lnTo>
                <a:cubicBezTo>
                  <a:pt x="7855" y="608"/>
                  <a:pt x="6971" y="0"/>
                  <a:pt x="5891" y="0"/>
                </a:cubicBezTo>
                <a:cubicBezTo>
                  <a:pt x="4811" y="0"/>
                  <a:pt x="3927" y="608"/>
                  <a:pt x="3927" y="1350"/>
                </a:cubicBezTo>
                <a:lnTo>
                  <a:pt x="3927" y="2700"/>
                </a:lnTo>
                <a:cubicBezTo>
                  <a:pt x="1767" y="2700"/>
                  <a:pt x="0" y="3915"/>
                  <a:pt x="0" y="5400"/>
                </a:cubicBezTo>
                <a:lnTo>
                  <a:pt x="0" y="18900"/>
                </a:lnTo>
                <a:cubicBezTo>
                  <a:pt x="0" y="20385"/>
                  <a:pt x="1767" y="21600"/>
                  <a:pt x="3927" y="21600"/>
                </a:cubicBezTo>
                <a:lnTo>
                  <a:pt x="17673" y="21600"/>
                </a:lnTo>
                <a:cubicBezTo>
                  <a:pt x="19833" y="21600"/>
                  <a:pt x="21600" y="20385"/>
                  <a:pt x="21600" y="18900"/>
                </a:cubicBezTo>
                <a:lnTo>
                  <a:pt x="21600" y="5400"/>
                </a:lnTo>
                <a:cubicBezTo>
                  <a:pt x="21600" y="3915"/>
                  <a:pt x="19831" y="2700"/>
                  <a:pt x="17673" y="270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6" name="Shape 2326"/>
          <p:cNvSpPr/>
          <p:nvPr/>
        </p:nvSpPr>
        <p:spPr>
          <a:xfrm>
            <a:off x="3414648" y="2359972"/>
            <a:ext cx="160650" cy="104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89" h="21600" extrusionOk="0">
                <a:moveTo>
                  <a:pt x="14201" y="0"/>
                </a:moveTo>
                <a:cubicBezTo>
                  <a:pt x="21600" y="0"/>
                  <a:pt x="14201" y="0"/>
                  <a:pt x="14201" y="0"/>
                </a:cubicBezTo>
                <a:lnTo>
                  <a:pt x="14201" y="21600"/>
                </a:lnTo>
                <a:lnTo>
                  <a:pt x="14428" y="21600"/>
                </a:lnTo>
                <a:cubicBezTo>
                  <a:pt x="7101" y="21600"/>
                  <a:pt x="0" y="20250"/>
                  <a:pt x="0" y="18787"/>
                </a:cubicBezTo>
                <a:lnTo>
                  <a:pt x="0" y="2700"/>
                </a:lnTo>
                <a:cubicBezTo>
                  <a:pt x="0" y="1079"/>
                  <a:pt x="6802" y="0"/>
                  <a:pt x="14201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7" name="Shape 2327"/>
          <p:cNvSpPr/>
          <p:nvPr/>
        </p:nvSpPr>
        <p:spPr>
          <a:xfrm>
            <a:off x="4333053" y="2475107"/>
            <a:ext cx="128524" cy="19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0800" y="0"/>
                </a:lnTo>
                <a:cubicBezTo>
                  <a:pt x="21600" y="0"/>
                  <a:pt x="21600" y="7877"/>
                  <a:pt x="21600" y="7877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8" name="Shape 2328"/>
          <p:cNvSpPr/>
          <p:nvPr/>
        </p:nvSpPr>
        <p:spPr>
          <a:xfrm>
            <a:off x="4333053" y="2724121"/>
            <a:ext cx="128524" cy="19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0800" y="21600"/>
                </a:lnTo>
                <a:cubicBezTo>
                  <a:pt x="21600" y="21600"/>
                  <a:pt x="21600" y="14623"/>
                  <a:pt x="21600" y="14623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29" name="Shape 2329"/>
          <p:cNvSpPr/>
          <p:nvPr/>
        </p:nvSpPr>
        <p:spPr>
          <a:xfrm>
            <a:off x="3655629" y="2359972"/>
            <a:ext cx="650650" cy="104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65" y="13500"/>
                </a:moveTo>
                <a:lnTo>
                  <a:pt x="10794" y="13500"/>
                </a:lnTo>
                <a:lnTo>
                  <a:pt x="4320" y="13500"/>
                </a:lnTo>
                <a:lnTo>
                  <a:pt x="4566" y="12320"/>
                </a:lnTo>
                <a:cubicBezTo>
                  <a:pt x="4955" y="11943"/>
                  <a:pt x="6262" y="11691"/>
                  <a:pt x="7556" y="11356"/>
                </a:cubicBezTo>
                <a:cubicBezTo>
                  <a:pt x="8852" y="11017"/>
                  <a:pt x="9158" y="10893"/>
                  <a:pt x="9158" y="10893"/>
                </a:cubicBezTo>
                <a:lnTo>
                  <a:pt x="9169" y="10113"/>
                </a:lnTo>
                <a:lnTo>
                  <a:pt x="8534" y="9146"/>
                </a:lnTo>
                <a:cubicBezTo>
                  <a:pt x="8230" y="9202"/>
                  <a:pt x="7912" y="8863"/>
                  <a:pt x="7895" y="8685"/>
                </a:cubicBezTo>
                <a:cubicBezTo>
                  <a:pt x="7878" y="8513"/>
                  <a:pt x="7938" y="8041"/>
                  <a:pt x="8307" y="8086"/>
                </a:cubicBezTo>
                <a:cubicBezTo>
                  <a:pt x="8230" y="7727"/>
                  <a:pt x="8176" y="7406"/>
                  <a:pt x="8206" y="7233"/>
                </a:cubicBezTo>
                <a:cubicBezTo>
                  <a:pt x="8301" y="6610"/>
                  <a:pt x="9282" y="5954"/>
                  <a:pt x="10794" y="5954"/>
                </a:cubicBezTo>
                <a:cubicBezTo>
                  <a:pt x="12306" y="5954"/>
                  <a:pt x="13288" y="6610"/>
                  <a:pt x="13381" y="7233"/>
                </a:cubicBezTo>
                <a:cubicBezTo>
                  <a:pt x="13409" y="7406"/>
                  <a:pt x="13353" y="7726"/>
                  <a:pt x="13280" y="8085"/>
                </a:cubicBezTo>
                <a:cubicBezTo>
                  <a:pt x="13649" y="8039"/>
                  <a:pt x="13710" y="8513"/>
                  <a:pt x="13690" y="8683"/>
                </a:cubicBezTo>
                <a:cubicBezTo>
                  <a:pt x="13675" y="8860"/>
                  <a:pt x="13353" y="9199"/>
                  <a:pt x="13051" y="9145"/>
                </a:cubicBezTo>
                <a:cubicBezTo>
                  <a:pt x="12902" y="9873"/>
                  <a:pt x="12416" y="10109"/>
                  <a:pt x="12416" y="10109"/>
                </a:cubicBezTo>
                <a:lnTo>
                  <a:pt x="12426" y="10884"/>
                </a:lnTo>
                <a:lnTo>
                  <a:pt x="14029" y="11339"/>
                </a:lnTo>
                <a:cubicBezTo>
                  <a:pt x="15325" y="11675"/>
                  <a:pt x="16632" y="11943"/>
                  <a:pt x="17021" y="12320"/>
                </a:cubicBezTo>
                <a:cubicBezTo>
                  <a:pt x="17371" y="12664"/>
                  <a:pt x="17265" y="13500"/>
                  <a:pt x="17265" y="13500"/>
                </a:cubicBezTo>
                <a:moveTo>
                  <a:pt x="17211" y="0"/>
                </a:moveTo>
                <a:lnTo>
                  <a:pt x="0" y="0"/>
                </a:lnTo>
                <a:lnTo>
                  <a:pt x="0" y="21600"/>
                </a:lnTo>
                <a:lnTo>
                  <a:pt x="17280" y="21600"/>
                </a:lnTo>
                <a:cubicBezTo>
                  <a:pt x="19529" y="21600"/>
                  <a:pt x="21600" y="20523"/>
                  <a:pt x="21600" y="18900"/>
                </a:cubicBezTo>
                <a:lnTo>
                  <a:pt x="21600" y="2812"/>
                </a:lnTo>
                <a:cubicBezTo>
                  <a:pt x="21600" y="1350"/>
                  <a:pt x="19438" y="0"/>
                  <a:pt x="17211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0" name="Shape 2330"/>
          <p:cNvSpPr/>
          <p:nvPr/>
        </p:nvSpPr>
        <p:spPr>
          <a:xfrm>
            <a:off x="6097574" y="2359972"/>
            <a:ext cx="714894" cy="104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600" extrusionOk="0">
                <a:moveTo>
                  <a:pt x="20695" y="18893"/>
                </a:moveTo>
                <a:lnTo>
                  <a:pt x="18737" y="18893"/>
                </a:lnTo>
                <a:lnTo>
                  <a:pt x="16779" y="18893"/>
                </a:lnTo>
                <a:lnTo>
                  <a:pt x="16779" y="17539"/>
                </a:lnTo>
                <a:lnTo>
                  <a:pt x="16779" y="14832"/>
                </a:lnTo>
                <a:lnTo>
                  <a:pt x="16779" y="13479"/>
                </a:lnTo>
                <a:lnTo>
                  <a:pt x="18737" y="13479"/>
                </a:lnTo>
                <a:lnTo>
                  <a:pt x="20695" y="13479"/>
                </a:lnTo>
                <a:lnTo>
                  <a:pt x="20695" y="13354"/>
                </a:lnTo>
                <a:cubicBezTo>
                  <a:pt x="19455" y="12970"/>
                  <a:pt x="19083" y="12815"/>
                  <a:pt x="19083" y="12815"/>
                </a:cubicBezTo>
                <a:lnTo>
                  <a:pt x="19056" y="10799"/>
                </a:lnTo>
                <a:lnTo>
                  <a:pt x="20550" y="8295"/>
                </a:lnTo>
                <a:cubicBezTo>
                  <a:pt x="21263" y="8438"/>
                  <a:pt x="21388" y="3774"/>
                  <a:pt x="21327" y="3330"/>
                </a:cubicBezTo>
                <a:cubicBezTo>
                  <a:pt x="21100" y="1711"/>
                  <a:pt x="18792" y="0"/>
                  <a:pt x="15243" y="0"/>
                </a:cubicBezTo>
                <a:cubicBezTo>
                  <a:pt x="11693" y="0"/>
                  <a:pt x="9385" y="1711"/>
                  <a:pt x="9160" y="3330"/>
                </a:cubicBezTo>
                <a:cubicBezTo>
                  <a:pt x="9097" y="3774"/>
                  <a:pt x="9222" y="8438"/>
                  <a:pt x="9937" y="8295"/>
                </a:cubicBezTo>
                <a:cubicBezTo>
                  <a:pt x="10289" y="10194"/>
                  <a:pt x="11431" y="10799"/>
                  <a:pt x="11431" y="10799"/>
                </a:cubicBezTo>
                <a:lnTo>
                  <a:pt x="11402" y="12815"/>
                </a:lnTo>
                <a:lnTo>
                  <a:pt x="7638" y="13996"/>
                </a:lnTo>
                <a:cubicBezTo>
                  <a:pt x="4595" y="14873"/>
                  <a:pt x="1523" y="15486"/>
                  <a:pt x="608" y="16471"/>
                </a:cubicBezTo>
                <a:cubicBezTo>
                  <a:pt x="-212" y="17357"/>
                  <a:pt x="35" y="21600"/>
                  <a:pt x="35" y="21600"/>
                </a:cubicBezTo>
                <a:lnTo>
                  <a:pt x="15243" y="21600"/>
                </a:lnTo>
                <a:lnTo>
                  <a:pt x="20695" y="21600"/>
                </a:lnTo>
                <a:lnTo>
                  <a:pt x="20695" y="20246"/>
                </a:lnTo>
                <a:lnTo>
                  <a:pt x="20695" y="1889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1" name="Shape 2331"/>
          <p:cNvSpPr/>
          <p:nvPr/>
        </p:nvSpPr>
        <p:spPr>
          <a:xfrm>
            <a:off x="6906196" y="2927616"/>
            <a:ext cx="131202" cy="44180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2" name="Shape 2332"/>
          <p:cNvSpPr/>
          <p:nvPr/>
        </p:nvSpPr>
        <p:spPr>
          <a:xfrm>
            <a:off x="6745542" y="3088270"/>
            <a:ext cx="425734" cy="131202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3" name="Shape 2333"/>
          <p:cNvSpPr/>
          <p:nvPr/>
        </p:nvSpPr>
        <p:spPr>
          <a:xfrm>
            <a:off x="8555569" y="2295710"/>
            <a:ext cx="988033" cy="104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600" extrusionOk="0">
                <a:moveTo>
                  <a:pt x="13612" y="17539"/>
                </a:moveTo>
                <a:lnTo>
                  <a:pt x="13612" y="16186"/>
                </a:lnTo>
                <a:lnTo>
                  <a:pt x="15035" y="16186"/>
                </a:lnTo>
                <a:lnTo>
                  <a:pt x="21446" y="16186"/>
                </a:lnTo>
                <a:cubicBezTo>
                  <a:pt x="20580" y="15361"/>
                  <a:pt x="18585" y="14785"/>
                  <a:pt x="16598" y="13996"/>
                </a:cubicBezTo>
                <a:cubicBezTo>
                  <a:pt x="14389" y="13120"/>
                  <a:pt x="13864" y="12815"/>
                  <a:pt x="13864" y="12815"/>
                </a:cubicBezTo>
                <a:lnTo>
                  <a:pt x="13844" y="10799"/>
                </a:lnTo>
                <a:lnTo>
                  <a:pt x="14929" y="8295"/>
                </a:lnTo>
                <a:cubicBezTo>
                  <a:pt x="15447" y="8438"/>
                  <a:pt x="15538" y="3774"/>
                  <a:pt x="15494" y="3330"/>
                </a:cubicBezTo>
                <a:cubicBezTo>
                  <a:pt x="15329" y="1711"/>
                  <a:pt x="13652" y="0"/>
                  <a:pt x="11074" y="0"/>
                </a:cubicBezTo>
                <a:cubicBezTo>
                  <a:pt x="8495" y="0"/>
                  <a:pt x="6818" y="1711"/>
                  <a:pt x="6654" y="3330"/>
                </a:cubicBezTo>
                <a:cubicBezTo>
                  <a:pt x="6609" y="3774"/>
                  <a:pt x="6700" y="8438"/>
                  <a:pt x="7219" y="8295"/>
                </a:cubicBezTo>
                <a:cubicBezTo>
                  <a:pt x="7475" y="10194"/>
                  <a:pt x="8304" y="10799"/>
                  <a:pt x="8304" y="10799"/>
                </a:cubicBezTo>
                <a:lnTo>
                  <a:pt x="8283" y="12815"/>
                </a:lnTo>
                <a:lnTo>
                  <a:pt x="5549" y="13996"/>
                </a:lnTo>
                <a:cubicBezTo>
                  <a:pt x="3338" y="14873"/>
                  <a:pt x="1106" y="15486"/>
                  <a:pt x="442" y="16471"/>
                </a:cubicBezTo>
                <a:cubicBezTo>
                  <a:pt x="-154" y="17357"/>
                  <a:pt x="25" y="21600"/>
                  <a:pt x="25" y="21600"/>
                </a:cubicBezTo>
                <a:lnTo>
                  <a:pt x="11074" y="21600"/>
                </a:lnTo>
                <a:lnTo>
                  <a:pt x="13612" y="21600"/>
                </a:lnTo>
                <a:lnTo>
                  <a:pt x="13612" y="20246"/>
                </a:lnTo>
                <a:lnTo>
                  <a:pt x="13612" y="1753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4" name="Shape 2334"/>
          <p:cNvSpPr/>
          <p:nvPr/>
        </p:nvSpPr>
        <p:spPr>
          <a:xfrm>
            <a:off x="9283875" y="3187340"/>
            <a:ext cx="393604" cy="131202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5" name="Shape 2335"/>
          <p:cNvSpPr/>
          <p:nvPr/>
        </p:nvSpPr>
        <p:spPr>
          <a:xfrm>
            <a:off x="11546420" y="2359972"/>
            <a:ext cx="864856" cy="104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8900"/>
                </a:move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3292" y="3260"/>
                </a:lnTo>
                <a:lnTo>
                  <a:pt x="13292" y="6750"/>
                </a:lnTo>
                <a:lnTo>
                  <a:pt x="17589" y="6750"/>
                </a:lnTo>
                <a:lnTo>
                  <a:pt x="18277" y="7310"/>
                </a:lnTo>
                <a:lnTo>
                  <a:pt x="18277" y="18900"/>
                </a:lnTo>
                <a:close/>
                <a:moveTo>
                  <a:pt x="1398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91"/>
                </a:lnTo>
                <a:lnTo>
                  <a:pt x="1398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6" name="Shape 2336"/>
          <p:cNvSpPr/>
          <p:nvPr/>
        </p:nvSpPr>
        <p:spPr>
          <a:xfrm>
            <a:off x="11731173" y="2820513"/>
            <a:ext cx="481963" cy="6694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7" name="Shape 2337"/>
          <p:cNvSpPr/>
          <p:nvPr/>
        </p:nvSpPr>
        <p:spPr>
          <a:xfrm>
            <a:off x="11731173" y="2930294"/>
            <a:ext cx="481963" cy="6694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8" name="Shape 2338"/>
          <p:cNvSpPr/>
          <p:nvPr/>
        </p:nvSpPr>
        <p:spPr>
          <a:xfrm>
            <a:off x="11731173" y="3040074"/>
            <a:ext cx="481963" cy="6694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9" name="Shape 2339"/>
          <p:cNvSpPr/>
          <p:nvPr/>
        </p:nvSpPr>
        <p:spPr>
          <a:xfrm>
            <a:off x="11731173" y="3149854"/>
            <a:ext cx="481963" cy="66940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0" name="Shape 2340"/>
          <p:cNvSpPr/>
          <p:nvPr/>
        </p:nvSpPr>
        <p:spPr>
          <a:xfrm>
            <a:off x="978061" y="4957212"/>
            <a:ext cx="1071028" cy="85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0"/>
                </a:moveTo>
                <a:cubicBezTo>
                  <a:pt x="0" y="20790"/>
                  <a:pt x="648" y="21600"/>
                  <a:pt x="1440" y="21600"/>
                </a:cubicBezTo>
                <a:lnTo>
                  <a:pt x="20160" y="21600"/>
                </a:lnTo>
                <a:cubicBezTo>
                  <a:pt x="20952" y="21600"/>
                  <a:pt x="21600" y="20790"/>
                  <a:pt x="21600" y="19800"/>
                </a:cubicBezTo>
                <a:lnTo>
                  <a:pt x="21600" y="5400"/>
                </a:lnTo>
                <a:cubicBezTo>
                  <a:pt x="21600" y="4412"/>
                  <a:pt x="20952" y="3600"/>
                  <a:pt x="20160" y="3600"/>
                </a:cubicBezTo>
                <a:lnTo>
                  <a:pt x="11520" y="3600"/>
                </a:lnTo>
                <a:cubicBezTo>
                  <a:pt x="10728" y="3600"/>
                  <a:pt x="9654" y="2992"/>
                  <a:pt x="9131" y="2246"/>
                </a:cubicBezTo>
                <a:lnTo>
                  <a:pt x="8509" y="1354"/>
                </a:lnTo>
                <a:cubicBezTo>
                  <a:pt x="7986" y="608"/>
                  <a:pt x="6912" y="0"/>
                  <a:pt x="6120" y="0"/>
                </a:cubicBezTo>
                <a:lnTo>
                  <a:pt x="1440" y="0"/>
                </a:lnTo>
                <a:cubicBezTo>
                  <a:pt x="648" y="0"/>
                  <a:pt x="0" y="812"/>
                  <a:pt x="0" y="1800"/>
                </a:cubicBezTo>
                <a:lnTo>
                  <a:pt x="0" y="19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1" name="Shape 2341"/>
          <p:cNvSpPr/>
          <p:nvPr/>
        </p:nvSpPr>
        <p:spPr>
          <a:xfrm>
            <a:off x="4113493" y="5559665"/>
            <a:ext cx="345407" cy="34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lnTo>
                  <a:pt x="14400" y="7200"/>
                </a:lnTo>
                <a:lnTo>
                  <a:pt x="14400" y="0"/>
                </a:lnTo>
                <a:lnTo>
                  <a:pt x="7200" y="0"/>
                </a:lnTo>
                <a:lnTo>
                  <a:pt x="7200" y="7200"/>
                </a:lnTo>
                <a:lnTo>
                  <a:pt x="0" y="7200"/>
                </a:lnTo>
                <a:lnTo>
                  <a:pt x="0" y="14400"/>
                </a:lnTo>
                <a:lnTo>
                  <a:pt x="7200" y="14400"/>
                </a:lnTo>
                <a:lnTo>
                  <a:pt x="7200" y="21600"/>
                </a:lnTo>
                <a:lnTo>
                  <a:pt x="14400" y="216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2" name="Shape 2342"/>
          <p:cNvSpPr/>
          <p:nvPr/>
        </p:nvSpPr>
        <p:spPr>
          <a:xfrm>
            <a:off x="3591367" y="4863497"/>
            <a:ext cx="749720" cy="92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69" y="18900"/>
                </a:moveTo>
                <a:lnTo>
                  <a:pt x="6646" y="18900"/>
                </a:lnTo>
                <a:lnTo>
                  <a:pt x="3323" y="18900"/>
                </a:ln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4939"/>
                </a:lnTo>
                <a:lnTo>
                  <a:pt x="21600" y="14939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9969" y="189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3" name="Shape 2343"/>
          <p:cNvSpPr/>
          <p:nvPr/>
        </p:nvSpPr>
        <p:spPr>
          <a:xfrm>
            <a:off x="6793738" y="5605183"/>
            <a:ext cx="385570" cy="131202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4" name="Shape 2344"/>
          <p:cNvSpPr/>
          <p:nvPr/>
        </p:nvSpPr>
        <p:spPr>
          <a:xfrm>
            <a:off x="6193963" y="4692133"/>
            <a:ext cx="835402" cy="103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3" y="18900"/>
                </a:moveTo>
                <a:lnTo>
                  <a:pt x="3323" y="2700"/>
                </a:lnTo>
                <a:lnTo>
                  <a:pt x="12604" y="2700"/>
                </a:lnTo>
                <a:lnTo>
                  <a:pt x="18277" y="7310"/>
                </a:lnTo>
                <a:lnTo>
                  <a:pt x="18277" y="17572"/>
                </a:lnTo>
                <a:lnTo>
                  <a:pt x="21600" y="17572"/>
                </a:lnTo>
                <a:lnTo>
                  <a:pt x="21600" y="6191"/>
                </a:lnTo>
                <a:lnTo>
                  <a:pt x="13980" y="0"/>
                </a:lnTo>
                <a:lnTo>
                  <a:pt x="0" y="0"/>
                </a:lnTo>
                <a:lnTo>
                  <a:pt x="0" y="21600"/>
                </a:lnTo>
                <a:lnTo>
                  <a:pt x="13562" y="21600"/>
                </a:lnTo>
                <a:lnTo>
                  <a:pt x="13562" y="18900"/>
                </a:lnTo>
                <a:lnTo>
                  <a:pt x="3323" y="189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5" name="Shape 2345"/>
          <p:cNvSpPr/>
          <p:nvPr/>
        </p:nvSpPr>
        <p:spPr>
          <a:xfrm>
            <a:off x="8574320" y="4844754"/>
            <a:ext cx="1068351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6" y="17550"/>
                </a:moveTo>
                <a:cubicBezTo>
                  <a:pt x="16215" y="10800"/>
                  <a:pt x="10801" y="5380"/>
                  <a:pt x="4051" y="5308"/>
                </a:cubicBezTo>
                <a:lnTo>
                  <a:pt x="4051" y="2700"/>
                </a:lnTo>
                <a:cubicBezTo>
                  <a:pt x="12151" y="2773"/>
                  <a:pt x="18830" y="9450"/>
                  <a:pt x="18901" y="17550"/>
                </a:cubicBezTo>
                <a:lnTo>
                  <a:pt x="16286" y="17550"/>
                </a:lnTo>
                <a:close/>
                <a:moveTo>
                  <a:pt x="11189" y="17550"/>
                </a:moveTo>
                <a:cubicBezTo>
                  <a:pt x="11154" y="16200"/>
                  <a:pt x="10348" y="13879"/>
                  <a:pt x="9030" y="12560"/>
                </a:cubicBezTo>
                <a:cubicBezTo>
                  <a:pt x="7711" y="11239"/>
                  <a:pt x="5400" y="10441"/>
                  <a:pt x="4050" y="10407"/>
                </a:cubicBezTo>
                <a:lnTo>
                  <a:pt x="4050" y="7798"/>
                </a:lnTo>
                <a:cubicBezTo>
                  <a:pt x="9450" y="7869"/>
                  <a:pt x="13734" y="12150"/>
                  <a:pt x="13805" y="17550"/>
                </a:cubicBezTo>
                <a:lnTo>
                  <a:pt x="11189" y="17550"/>
                </a:lnTo>
                <a:close/>
                <a:moveTo>
                  <a:pt x="6043" y="17547"/>
                </a:moveTo>
                <a:cubicBezTo>
                  <a:pt x="4946" y="17547"/>
                  <a:pt x="4054" y="16660"/>
                  <a:pt x="4054" y="15561"/>
                </a:cubicBezTo>
                <a:cubicBezTo>
                  <a:pt x="4054" y="14467"/>
                  <a:pt x="4946" y="13569"/>
                  <a:pt x="6043" y="13569"/>
                </a:cubicBezTo>
                <a:cubicBezTo>
                  <a:pt x="7143" y="13569"/>
                  <a:pt x="8035" y="14467"/>
                  <a:pt x="8035" y="15561"/>
                </a:cubicBezTo>
                <a:cubicBezTo>
                  <a:pt x="8034" y="16660"/>
                  <a:pt x="7143" y="17547"/>
                  <a:pt x="6043" y="17547"/>
                </a:cubicBezTo>
                <a:moveTo>
                  <a:pt x="17550" y="0"/>
                </a:moveTo>
                <a:lnTo>
                  <a:pt x="4050" y="0"/>
                </a:lnTo>
                <a:cubicBezTo>
                  <a:pt x="1821" y="0"/>
                  <a:pt x="0" y="1823"/>
                  <a:pt x="0" y="4050"/>
                </a:cubicBezTo>
                <a:lnTo>
                  <a:pt x="0" y="17550"/>
                </a:lnTo>
                <a:cubicBezTo>
                  <a:pt x="0" y="19778"/>
                  <a:pt x="1821" y="21600"/>
                  <a:pt x="4050" y="21600"/>
                </a:cubicBezTo>
                <a:lnTo>
                  <a:pt x="17550" y="21600"/>
                </a:lnTo>
                <a:cubicBezTo>
                  <a:pt x="19776" y="21600"/>
                  <a:pt x="21600" y="19778"/>
                  <a:pt x="21600" y="17550"/>
                </a:cubicBezTo>
                <a:lnTo>
                  <a:pt x="21600" y="4050"/>
                </a:lnTo>
                <a:cubicBezTo>
                  <a:pt x="21600" y="1823"/>
                  <a:pt x="19778" y="0"/>
                  <a:pt x="1755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6" name="Shape 2346"/>
          <p:cNvSpPr/>
          <p:nvPr/>
        </p:nvSpPr>
        <p:spPr>
          <a:xfrm>
            <a:off x="11433962" y="4844754"/>
            <a:ext cx="864855" cy="106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4" y="18900"/>
                </a:moveTo>
                <a:lnTo>
                  <a:pt x="3324" y="2700"/>
                </a:lnTo>
                <a:lnTo>
                  <a:pt x="12605" y="2700"/>
                </a:lnTo>
                <a:lnTo>
                  <a:pt x="18277" y="7310"/>
                </a:lnTo>
                <a:lnTo>
                  <a:pt x="18277" y="8100"/>
                </a:lnTo>
                <a:lnTo>
                  <a:pt x="19939" y="8100"/>
                </a:lnTo>
                <a:lnTo>
                  <a:pt x="20945" y="8100"/>
                </a:lnTo>
                <a:lnTo>
                  <a:pt x="21600" y="8100"/>
                </a:lnTo>
                <a:lnTo>
                  <a:pt x="21600" y="6191"/>
                </a:lnTo>
                <a:lnTo>
                  <a:pt x="13979" y="0"/>
                </a:lnTo>
                <a:lnTo>
                  <a:pt x="0" y="0"/>
                </a:lnTo>
                <a:lnTo>
                  <a:pt x="0" y="21600"/>
                </a:lnTo>
                <a:lnTo>
                  <a:pt x="16974" y="21600"/>
                </a:lnTo>
                <a:lnTo>
                  <a:pt x="13855" y="18954"/>
                </a:lnTo>
                <a:lnTo>
                  <a:pt x="3324" y="189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7" name="Shape 2347"/>
          <p:cNvSpPr/>
          <p:nvPr/>
        </p:nvSpPr>
        <p:spPr>
          <a:xfrm>
            <a:off x="11926635" y="5337427"/>
            <a:ext cx="578356" cy="57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77" y="10003"/>
                </a:moveTo>
                <a:lnTo>
                  <a:pt x="13977" y="0"/>
                </a:lnTo>
                <a:lnTo>
                  <a:pt x="8246" y="0"/>
                </a:lnTo>
                <a:lnTo>
                  <a:pt x="8246" y="10003"/>
                </a:lnTo>
                <a:lnTo>
                  <a:pt x="0" y="10003"/>
                </a:lnTo>
                <a:lnTo>
                  <a:pt x="5400" y="15911"/>
                </a:lnTo>
                <a:lnTo>
                  <a:pt x="10800" y="21600"/>
                </a:lnTo>
                <a:lnTo>
                  <a:pt x="16200" y="15803"/>
                </a:lnTo>
                <a:lnTo>
                  <a:pt x="21600" y="10003"/>
                </a:lnTo>
                <a:lnTo>
                  <a:pt x="13977" y="1000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8" name="Shape 2348"/>
          <p:cNvSpPr/>
          <p:nvPr/>
        </p:nvSpPr>
        <p:spPr>
          <a:xfrm>
            <a:off x="1176201" y="7372378"/>
            <a:ext cx="891631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18277"/>
                </a:moveTo>
                <a:lnTo>
                  <a:pt x="3927" y="3323"/>
                </a:lnTo>
                <a:lnTo>
                  <a:pt x="11782" y="3323"/>
                </a:lnTo>
                <a:lnTo>
                  <a:pt x="11782" y="8308"/>
                </a:lnTo>
                <a:lnTo>
                  <a:pt x="17673" y="8308"/>
                </a:lnTo>
                <a:lnTo>
                  <a:pt x="17673" y="18277"/>
                </a:lnTo>
                <a:lnTo>
                  <a:pt x="3927" y="18277"/>
                </a:lnTo>
                <a:close/>
                <a:moveTo>
                  <a:pt x="14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854"/>
                </a:lnTo>
                <a:lnTo>
                  <a:pt x="14064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49" name="Shape 2349"/>
          <p:cNvSpPr/>
          <p:nvPr/>
        </p:nvSpPr>
        <p:spPr>
          <a:xfrm>
            <a:off x="3235251" y="7522322"/>
            <a:ext cx="1220971" cy="963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6348"/>
                </a:moveTo>
                <a:cubicBezTo>
                  <a:pt x="17809" y="16360"/>
                  <a:pt x="14120" y="16491"/>
                  <a:pt x="12150" y="17976"/>
                </a:cubicBezTo>
                <a:lnTo>
                  <a:pt x="12150" y="17209"/>
                </a:lnTo>
                <a:lnTo>
                  <a:pt x="12150" y="5163"/>
                </a:lnTo>
                <a:cubicBezTo>
                  <a:pt x="12150" y="4022"/>
                  <a:pt x="13577" y="1805"/>
                  <a:pt x="20250" y="1721"/>
                </a:cubicBezTo>
                <a:lnTo>
                  <a:pt x="20250" y="16348"/>
                </a:lnTo>
                <a:close/>
                <a:moveTo>
                  <a:pt x="1350" y="1721"/>
                </a:moveTo>
                <a:cubicBezTo>
                  <a:pt x="2022" y="1728"/>
                  <a:pt x="2628" y="1764"/>
                  <a:pt x="3198" y="1812"/>
                </a:cubicBezTo>
                <a:cubicBezTo>
                  <a:pt x="3309" y="1821"/>
                  <a:pt x="3420" y="1829"/>
                  <a:pt x="3532" y="1840"/>
                </a:cubicBezTo>
                <a:cubicBezTo>
                  <a:pt x="3571" y="1843"/>
                  <a:pt x="3615" y="1847"/>
                  <a:pt x="3656" y="1852"/>
                </a:cubicBezTo>
                <a:cubicBezTo>
                  <a:pt x="6313" y="2093"/>
                  <a:pt x="9126" y="2802"/>
                  <a:pt x="9408" y="4832"/>
                </a:cubicBezTo>
                <a:cubicBezTo>
                  <a:pt x="9434" y="4948"/>
                  <a:pt x="9450" y="5059"/>
                  <a:pt x="9450" y="5163"/>
                </a:cubicBezTo>
                <a:lnTo>
                  <a:pt x="9450" y="17209"/>
                </a:lnTo>
                <a:lnTo>
                  <a:pt x="9450" y="17976"/>
                </a:lnTo>
                <a:cubicBezTo>
                  <a:pt x="7480" y="16491"/>
                  <a:pt x="3789" y="16360"/>
                  <a:pt x="1350" y="16348"/>
                </a:cubicBezTo>
                <a:lnTo>
                  <a:pt x="1350" y="1731"/>
                </a:lnTo>
                <a:lnTo>
                  <a:pt x="1350" y="1721"/>
                </a:lnTo>
                <a:close/>
                <a:moveTo>
                  <a:pt x="10800" y="5163"/>
                </a:moveTo>
                <a:cubicBezTo>
                  <a:pt x="10800" y="860"/>
                  <a:pt x="3287" y="0"/>
                  <a:pt x="0" y="0"/>
                </a:cubicBezTo>
                <a:lnTo>
                  <a:pt x="0" y="1721"/>
                </a:lnTo>
                <a:lnTo>
                  <a:pt x="0" y="17209"/>
                </a:lnTo>
                <a:lnTo>
                  <a:pt x="0" y="19315"/>
                </a:lnTo>
                <a:cubicBezTo>
                  <a:pt x="0" y="19315"/>
                  <a:pt x="1126" y="18930"/>
                  <a:pt x="1350" y="18931"/>
                </a:cubicBezTo>
                <a:lnTo>
                  <a:pt x="742" y="20651"/>
                </a:lnTo>
                <a:cubicBezTo>
                  <a:pt x="3442" y="20651"/>
                  <a:pt x="9450" y="18847"/>
                  <a:pt x="9450" y="21600"/>
                </a:cubicBezTo>
                <a:lnTo>
                  <a:pt x="12150" y="21600"/>
                </a:lnTo>
                <a:cubicBezTo>
                  <a:pt x="12150" y="18847"/>
                  <a:pt x="18158" y="20651"/>
                  <a:pt x="20858" y="20651"/>
                </a:cubicBezTo>
                <a:lnTo>
                  <a:pt x="20250" y="18931"/>
                </a:lnTo>
                <a:cubicBezTo>
                  <a:pt x="20474" y="18931"/>
                  <a:pt x="21600" y="19315"/>
                  <a:pt x="21600" y="19315"/>
                </a:cubicBezTo>
                <a:lnTo>
                  <a:pt x="21600" y="0"/>
                </a:lnTo>
                <a:cubicBezTo>
                  <a:pt x="18313" y="0"/>
                  <a:pt x="10800" y="860"/>
                  <a:pt x="10800" y="5163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0" name="Shape 2350"/>
          <p:cNvSpPr/>
          <p:nvPr/>
        </p:nvSpPr>
        <p:spPr>
          <a:xfrm flipH="1">
            <a:off x="6804448" y="7460738"/>
            <a:ext cx="380216" cy="106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1" name="Shape 2351"/>
          <p:cNvSpPr/>
          <p:nvPr/>
        </p:nvSpPr>
        <p:spPr>
          <a:xfrm flipH="1">
            <a:off x="5961014" y="7460738"/>
            <a:ext cx="380216" cy="106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514"/>
                </a:lnTo>
                <a:lnTo>
                  <a:pt x="21600" y="21600"/>
                </a:lnTo>
                <a:lnTo>
                  <a:pt x="21600" y="3086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2" name="Shape 2352"/>
          <p:cNvSpPr/>
          <p:nvPr/>
        </p:nvSpPr>
        <p:spPr>
          <a:xfrm flipH="1">
            <a:off x="6410846" y="7460738"/>
            <a:ext cx="305243" cy="106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8514"/>
                </a:lnTo>
                <a:lnTo>
                  <a:pt x="0" y="21600"/>
                </a:lnTo>
                <a:lnTo>
                  <a:pt x="0" y="3086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3" name="Shape 2353"/>
          <p:cNvSpPr/>
          <p:nvPr/>
        </p:nvSpPr>
        <p:spPr>
          <a:xfrm rot="2700000">
            <a:off x="8645276" y="7523660"/>
            <a:ext cx="907696" cy="910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19" y="13428"/>
                </a:moveTo>
                <a:cubicBezTo>
                  <a:pt x="17370" y="12596"/>
                  <a:pt x="17550" y="11713"/>
                  <a:pt x="17550" y="10800"/>
                </a:cubicBezTo>
                <a:cubicBezTo>
                  <a:pt x="17550" y="9887"/>
                  <a:pt x="17370" y="9004"/>
                  <a:pt x="17019" y="8172"/>
                </a:cubicBezTo>
                <a:lnTo>
                  <a:pt x="19506" y="7120"/>
                </a:lnTo>
                <a:cubicBezTo>
                  <a:pt x="20000" y="8285"/>
                  <a:pt x="20250" y="9523"/>
                  <a:pt x="20250" y="10800"/>
                </a:cubicBezTo>
                <a:cubicBezTo>
                  <a:pt x="20250" y="12077"/>
                  <a:pt x="20000" y="13315"/>
                  <a:pt x="19506" y="14479"/>
                </a:cubicBezTo>
                <a:lnTo>
                  <a:pt x="17019" y="13428"/>
                </a:lnTo>
                <a:close/>
                <a:moveTo>
                  <a:pt x="10800" y="16200"/>
                </a:moveTo>
                <a:cubicBezTo>
                  <a:pt x="7822" y="16200"/>
                  <a:pt x="5400" y="13777"/>
                  <a:pt x="5400" y="10800"/>
                </a:cubicBezTo>
                <a:cubicBezTo>
                  <a:pt x="5400" y="7822"/>
                  <a:pt x="7822" y="5400"/>
                  <a:pt x="10800" y="5400"/>
                </a:cubicBezTo>
                <a:cubicBezTo>
                  <a:pt x="13777" y="5400"/>
                  <a:pt x="16200" y="7822"/>
                  <a:pt x="16200" y="10800"/>
                </a:cubicBezTo>
                <a:cubicBezTo>
                  <a:pt x="16200" y="13777"/>
                  <a:pt x="13777" y="16200"/>
                  <a:pt x="10800" y="16200"/>
                </a:cubicBezTo>
                <a:moveTo>
                  <a:pt x="10800" y="20250"/>
                </a:moveTo>
                <a:cubicBezTo>
                  <a:pt x="9524" y="20250"/>
                  <a:pt x="8286" y="20000"/>
                  <a:pt x="7120" y="19506"/>
                </a:cubicBezTo>
                <a:lnTo>
                  <a:pt x="8173" y="17019"/>
                </a:lnTo>
                <a:cubicBezTo>
                  <a:pt x="9835" y="17723"/>
                  <a:pt x="11764" y="17723"/>
                  <a:pt x="13426" y="17019"/>
                </a:cubicBezTo>
                <a:lnTo>
                  <a:pt x="14479" y="19506"/>
                </a:lnTo>
                <a:cubicBezTo>
                  <a:pt x="13312" y="20000"/>
                  <a:pt x="12074" y="20250"/>
                  <a:pt x="10800" y="20250"/>
                </a:cubicBezTo>
                <a:moveTo>
                  <a:pt x="4579" y="13428"/>
                </a:moveTo>
                <a:lnTo>
                  <a:pt x="2092" y="14479"/>
                </a:lnTo>
                <a:cubicBezTo>
                  <a:pt x="1600" y="13315"/>
                  <a:pt x="1350" y="12077"/>
                  <a:pt x="1350" y="10800"/>
                </a:cubicBezTo>
                <a:cubicBezTo>
                  <a:pt x="1350" y="9523"/>
                  <a:pt x="1600" y="8285"/>
                  <a:pt x="2092" y="7120"/>
                </a:cubicBezTo>
                <a:lnTo>
                  <a:pt x="4579" y="8172"/>
                </a:lnTo>
                <a:cubicBezTo>
                  <a:pt x="4228" y="9004"/>
                  <a:pt x="4050" y="9887"/>
                  <a:pt x="4050" y="10800"/>
                </a:cubicBezTo>
                <a:cubicBezTo>
                  <a:pt x="4050" y="11713"/>
                  <a:pt x="4228" y="12596"/>
                  <a:pt x="4579" y="13428"/>
                </a:cubicBezTo>
                <a:moveTo>
                  <a:pt x="14479" y="2094"/>
                </a:moveTo>
                <a:lnTo>
                  <a:pt x="13426" y="4581"/>
                </a:lnTo>
                <a:cubicBezTo>
                  <a:pt x="11764" y="3877"/>
                  <a:pt x="9835" y="3877"/>
                  <a:pt x="8173" y="4581"/>
                </a:cubicBezTo>
                <a:lnTo>
                  <a:pt x="7120" y="2094"/>
                </a:lnTo>
                <a:cubicBezTo>
                  <a:pt x="9453" y="1106"/>
                  <a:pt x="12146" y="1106"/>
                  <a:pt x="14479" y="2094"/>
                </a:cubicBezTo>
                <a:moveTo>
                  <a:pt x="10800" y="0"/>
                </a:moveTo>
                <a:cubicBezTo>
                  <a:pt x="4844" y="0"/>
                  <a:pt x="0" y="4845"/>
                  <a:pt x="0" y="10800"/>
                </a:cubicBezTo>
                <a:cubicBezTo>
                  <a:pt x="0" y="16755"/>
                  <a:pt x="4844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4" name="Shape 2354"/>
          <p:cNvSpPr/>
          <p:nvPr/>
        </p:nvSpPr>
        <p:spPr>
          <a:xfrm>
            <a:off x="11275986" y="7626747"/>
            <a:ext cx="910374" cy="910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179"/>
                </a:moveTo>
                <a:lnTo>
                  <a:pt x="13500" y="20179"/>
                </a:lnTo>
                <a:lnTo>
                  <a:pt x="13500" y="18829"/>
                </a:lnTo>
                <a:lnTo>
                  <a:pt x="20250" y="18829"/>
                </a:lnTo>
                <a:lnTo>
                  <a:pt x="20250" y="20179"/>
                </a:lnTo>
                <a:close/>
                <a:moveTo>
                  <a:pt x="8100" y="1350"/>
                </a:moveTo>
                <a:lnTo>
                  <a:pt x="14850" y="1350"/>
                </a:lnTo>
                <a:lnTo>
                  <a:pt x="14850" y="2700"/>
                </a:lnTo>
                <a:lnTo>
                  <a:pt x="8100" y="2700"/>
                </a:lnTo>
                <a:lnTo>
                  <a:pt x="8100" y="1350"/>
                </a:lnTo>
                <a:close/>
                <a:moveTo>
                  <a:pt x="8100" y="20179"/>
                </a:moveTo>
                <a:lnTo>
                  <a:pt x="1350" y="20179"/>
                </a:lnTo>
                <a:lnTo>
                  <a:pt x="1350" y="18829"/>
                </a:lnTo>
                <a:lnTo>
                  <a:pt x="8100" y="18829"/>
                </a:lnTo>
                <a:lnTo>
                  <a:pt x="8100" y="20179"/>
                </a:lnTo>
                <a:close/>
                <a:moveTo>
                  <a:pt x="17550" y="13500"/>
                </a:moveTo>
                <a:lnTo>
                  <a:pt x="17550" y="10800"/>
                </a:lnTo>
                <a:lnTo>
                  <a:pt x="17550" y="9450"/>
                </a:lnTo>
                <a:lnTo>
                  <a:pt x="10445" y="9450"/>
                </a:lnTo>
                <a:lnTo>
                  <a:pt x="10445" y="8100"/>
                </a:lnTo>
                <a:lnTo>
                  <a:pt x="16200" y="8100"/>
                </a:lnTo>
                <a:lnTo>
                  <a:pt x="16200" y="6750"/>
                </a:lnTo>
                <a:lnTo>
                  <a:pt x="16200" y="0"/>
                </a:lnTo>
                <a:lnTo>
                  <a:pt x="8100" y="0"/>
                </a:lnTo>
                <a:lnTo>
                  <a:pt x="6750" y="0"/>
                </a:lnTo>
                <a:lnTo>
                  <a:pt x="6750" y="8100"/>
                </a:lnTo>
                <a:lnTo>
                  <a:pt x="9095" y="8100"/>
                </a:lnTo>
                <a:lnTo>
                  <a:pt x="9095" y="9450"/>
                </a:lnTo>
                <a:lnTo>
                  <a:pt x="4050" y="9450"/>
                </a:lnTo>
                <a:lnTo>
                  <a:pt x="4050" y="10800"/>
                </a:lnTo>
                <a:lnTo>
                  <a:pt x="4050" y="13500"/>
                </a:lnTo>
                <a:lnTo>
                  <a:pt x="1350" y="13500"/>
                </a:lnTo>
                <a:lnTo>
                  <a:pt x="0" y="13500"/>
                </a:lnTo>
                <a:lnTo>
                  <a:pt x="0" y="21600"/>
                </a:lnTo>
                <a:lnTo>
                  <a:pt x="9450" y="21600"/>
                </a:lnTo>
                <a:lnTo>
                  <a:pt x="9450" y="20250"/>
                </a:lnTo>
                <a:lnTo>
                  <a:pt x="9450" y="13500"/>
                </a:lnTo>
                <a:lnTo>
                  <a:pt x="5400" y="13500"/>
                </a:lnTo>
                <a:lnTo>
                  <a:pt x="5400" y="10800"/>
                </a:lnTo>
                <a:lnTo>
                  <a:pt x="16200" y="10800"/>
                </a:lnTo>
                <a:lnTo>
                  <a:pt x="16200" y="13500"/>
                </a:lnTo>
                <a:lnTo>
                  <a:pt x="13500" y="13500"/>
                </a:lnTo>
                <a:lnTo>
                  <a:pt x="12150" y="13500"/>
                </a:lnTo>
                <a:lnTo>
                  <a:pt x="12150" y="21600"/>
                </a:lnTo>
                <a:lnTo>
                  <a:pt x="21600" y="21600"/>
                </a:lnTo>
                <a:lnTo>
                  <a:pt x="21600" y="20250"/>
                </a:lnTo>
                <a:lnTo>
                  <a:pt x="21600" y="13500"/>
                </a:lnTo>
                <a:lnTo>
                  <a:pt x="17550" y="135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5" name="Shape 2355"/>
          <p:cNvSpPr/>
          <p:nvPr/>
        </p:nvSpPr>
        <p:spPr>
          <a:xfrm>
            <a:off x="1136038" y="10071366"/>
            <a:ext cx="249014" cy="249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6" name="Shape 2356"/>
          <p:cNvSpPr/>
          <p:nvPr/>
        </p:nvSpPr>
        <p:spPr>
          <a:xfrm>
            <a:off x="1136038" y="10481034"/>
            <a:ext cx="249014" cy="249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7" name="Shape 2357"/>
          <p:cNvSpPr/>
          <p:nvPr/>
        </p:nvSpPr>
        <p:spPr>
          <a:xfrm>
            <a:off x="1136038" y="10890701"/>
            <a:ext cx="249014" cy="25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46"/>
                  <a:pt x="4838" y="0"/>
                  <a:pt x="10800" y="0"/>
                </a:cubicBezTo>
                <a:cubicBezTo>
                  <a:pt x="16762" y="0"/>
                  <a:pt x="21600" y="4846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8" name="Shape 2358"/>
          <p:cNvSpPr/>
          <p:nvPr/>
        </p:nvSpPr>
        <p:spPr>
          <a:xfrm>
            <a:off x="1451991" y="10151693"/>
            <a:ext cx="80059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9" name="Shape 2359"/>
          <p:cNvSpPr/>
          <p:nvPr/>
        </p:nvSpPr>
        <p:spPr>
          <a:xfrm>
            <a:off x="1451991" y="10580104"/>
            <a:ext cx="80059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0" name="Shape 2360"/>
          <p:cNvSpPr/>
          <p:nvPr/>
        </p:nvSpPr>
        <p:spPr>
          <a:xfrm>
            <a:off x="1451991" y="10984417"/>
            <a:ext cx="80059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1" name="Shape 2361"/>
          <p:cNvSpPr/>
          <p:nvPr/>
        </p:nvSpPr>
        <p:spPr>
          <a:xfrm>
            <a:off x="8820656" y="10092787"/>
            <a:ext cx="955893" cy="206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2" name="Shape 2362"/>
          <p:cNvSpPr/>
          <p:nvPr/>
        </p:nvSpPr>
        <p:spPr>
          <a:xfrm>
            <a:off x="8820656" y="10847861"/>
            <a:ext cx="955893" cy="20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3" name="Shape 2363"/>
          <p:cNvSpPr/>
          <p:nvPr/>
        </p:nvSpPr>
        <p:spPr>
          <a:xfrm>
            <a:off x="9316007" y="10481034"/>
            <a:ext cx="425734" cy="206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4" name="Shape 2364"/>
          <p:cNvSpPr/>
          <p:nvPr/>
        </p:nvSpPr>
        <p:spPr>
          <a:xfrm rot="10800000">
            <a:off x="8451152" y="10475679"/>
            <a:ext cx="599776" cy="235627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5" name="Shape 2365"/>
          <p:cNvSpPr/>
          <p:nvPr/>
        </p:nvSpPr>
        <p:spPr>
          <a:xfrm rot="10800000">
            <a:off x="8812624" y="10331090"/>
            <a:ext cx="345407" cy="50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6" name="Shape 2366"/>
          <p:cNvSpPr/>
          <p:nvPr/>
        </p:nvSpPr>
        <p:spPr>
          <a:xfrm flipH="1">
            <a:off x="11187626" y="10127595"/>
            <a:ext cx="955893" cy="208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7" name="Shape 2367"/>
          <p:cNvSpPr/>
          <p:nvPr/>
        </p:nvSpPr>
        <p:spPr>
          <a:xfrm flipH="1">
            <a:off x="11187626" y="10882669"/>
            <a:ext cx="955893" cy="208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520" y="21600"/>
                  <a:pt x="19200" y="21600"/>
                </a:cubicBezTo>
                <a:lnTo>
                  <a:pt x="2400" y="21600"/>
                </a:lnTo>
                <a:cubicBezTo>
                  <a:pt x="1080" y="21600"/>
                  <a:pt x="0" y="16740"/>
                  <a:pt x="0" y="10800"/>
                </a:cubicBezTo>
                <a:cubicBezTo>
                  <a:pt x="0" y="4871"/>
                  <a:pt x="1080" y="0"/>
                  <a:pt x="2400" y="0"/>
                </a:cubicBezTo>
                <a:lnTo>
                  <a:pt x="19200" y="0"/>
                </a:lnTo>
                <a:cubicBezTo>
                  <a:pt x="20520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8" name="Shape 2368"/>
          <p:cNvSpPr/>
          <p:nvPr/>
        </p:nvSpPr>
        <p:spPr>
          <a:xfrm flipH="1">
            <a:off x="11270631" y="10515842"/>
            <a:ext cx="425734" cy="20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28"/>
                  <a:pt x="19181" y="0"/>
                  <a:pt x="16200" y="0"/>
                </a:cubicBezTo>
                <a:lnTo>
                  <a:pt x="5400" y="0"/>
                </a:lnTo>
                <a:cubicBezTo>
                  <a:pt x="2419" y="0"/>
                  <a:pt x="0" y="4828"/>
                  <a:pt x="0" y="10800"/>
                </a:cubicBezTo>
                <a:cubicBezTo>
                  <a:pt x="0" y="16783"/>
                  <a:pt x="2419" y="21600"/>
                  <a:pt x="5400" y="21600"/>
                </a:cubicBezTo>
                <a:lnTo>
                  <a:pt x="16200" y="21600"/>
                </a:lnTo>
                <a:cubicBezTo>
                  <a:pt x="19181" y="21600"/>
                  <a:pt x="21600" y="16783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69" name="Shape 2369"/>
          <p:cNvSpPr/>
          <p:nvPr/>
        </p:nvSpPr>
        <p:spPr>
          <a:xfrm rot="10800000" flipH="1">
            <a:off x="12028382" y="10513165"/>
            <a:ext cx="532837" cy="206173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0" name="Shape 2370"/>
          <p:cNvSpPr/>
          <p:nvPr/>
        </p:nvSpPr>
        <p:spPr>
          <a:xfrm rot="10800000" flipH="1">
            <a:off x="11774013" y="10341800"/>
            <a:ext cx="348085" cy="50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1" name="Shape 2371"/>
          <p:cNvSpPr/>
          <p:nvPr/>
        </p:nvSpPr>
        <p:spPr>
          <a:xfrm>
            <a:off x="6062762" y="10157049"/>
            <a:ext cx="1103159" cy="891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2" name="Shape 2372"/>
          <p:cNvSpPr/>
          <p:nvPr/>
        </p:nvSpPr>
        <p:spPr>
          <a:xfrm flipH="1">
            <a:off x="3355741" y="10178469"/>
            <a:ext cx="1105837" cy="891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7" y="7952"/>
                </a:moveTo>
                <a:cubicBezTo>
                  <a:pt x="19625" y="6582"/>
                  <a:pt x="17938" y="4704"/>
                  <a:pt x="17054" y="3611"/>
                </a:cubicBezTo>
                <a:cubicBezTo>
                  <a:pt x="15168" y="1282"/>
                  <a:pt x="12660" y="0"/>
                  <a:pt x="9990" y="0"/>
                </a:cubicBezTo>
                <a:cubicBezTo>
                  <a:pt x="7321" y="0"/>
                  <a:pt x="4812" y="1284"/>
                  <a:pt x="2926" y="3611"/>
                </a:cubicBezTo>
                <a:cubicBezTo>
                  <a:pt x="1039" y="5942"/>
                  <a:pt x="0" y="9032"/>
                  <a:pt x="0" y="12329"/>
                </a:cubicBezTo>
                <a:cubicBezTo>
                  <a:pt x="0" y="15621"/>
                  <a:pt x="1039" y="18717"/>
                  <a:pt x="2926" y="21046"/>
                </a:cubicBezTo>
                <a:cubicBezTo>
                  <a:pt x="3228" y="21416"/>
                  <a:pt x="3621" y="21600"/>
                  <a:pt x="4013" y="21600"/>
                </a:cubicBezTo>
                <a:cubicBezTo>
                  <a:pt x="4406" y="21600"/>
                  <a:pt x="4801" y="21416"/>
                  <a:pt x="5101" y="21046"/>
                </a:cubicBezTo>
                <a:cubicBezTo>
                  <a:pt x="5701" y="20305"/>
                  <a:pt x="5701" y="19106"/>
                  <a:pt x="5100" y="18362"/>
                </a:cubicBezTo>
                <a:cubicBezTo>
                  <a:pt x="3793" y="16752"/>
                  <a:pt x="3074" y="14611"/>
                  <a:pt x="3074" y="12329"/>
                </a:cubicBezTo>
                <a:cubicBezTo>
                  <a:pt x="3074" y="10049"/>
                  <a:pt x="3793" y="7906"/>
                  <a:pt x="5101" y="6293"/>
                </a:cubicBezTo>
                <a:cubicBezTo>
                  <a:pt x="6406" y="4681"/>
                  <a:pt x="8143" y="3793"/>
                  <a:pt x="9990" y="3793"/>
                </a:cubicBezTo>
                <a:cubicBezTo>
                  <a:pt x="11838" y="3793"/>
                  <a:pt x="13575" y="4683"/>
                  <a:pt x="14881" y="6293"/>
                </a:cubicBezTo>
                <a:cubicBezTo>
                  <a:pt x="15849" y="7488"/>
                  <a:pt x="16990" y="9596"/>
                  <a:pt x="17259" y="11216"/>
                </a:cubicBezTo>
                <a:lnTo>
                  <a:pt x="15976" y="13138"/>
                </a:lnTo>
                <a:lnTo>
                  <a:pt x="21559" y="13578"/>
                </a:lnTo>
                <a:lnTo>
                  <a:pt x="21600" y="6577"/>
                </a:lnTo>
                <a:lnTo>
                  <a:pt x="20117" y="795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3" name="Shape 2373"/>
          <p:cNvSpPr/>
          <p:nvPr/>
        </p:nvSpPr>
        <p:spPr>
          <a:xfrm>
            <a:off x="1352921" y="12906910"/>
            <a:ext cx="862177" cy="958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97" y="16786"/>
                </a:moveTo>
                <a:cubicBezTo>
                  <a:pt x="13733" y="16786"/>
                  <a:pt x="14906" y="16077"/>
                  <a:pt x="14906" y="14811"/>
                </a:cubicBezTo>
                <a:lnTo>
                  <a:pt x="14906" y="14754"/>
                </a:lnTo>
                <a:cubicBezTo>
                  <a:pt x="14906" y="13580"/>
                  <a:pt x="13871" y="12810"/>
                  <a:pt x="11628" y="12810"/>
                </a:cubicBezTo>
                <a:lnTo>
                  <a:pt x="6521" y="12810"/>
                </a:lnTo>
                <a:lnTo>
                  <a:pt x="6521" y="16789"/>
                </a:lnTo>
                <a:lnTo>
                  <a:pt x="11697" y="16789"/>
                </a:lnTo>
                <a:close/>
                <a:moveTo>
                  <a:pt x="10734" y="8614"/>
                </a:moveTo>
                <a:cubicBezTo>
                  <a:pt x="12767" y="8614"/>
                  <a:pt x="13905" y="7990"/>
                  <a:pt x="13905" y="6729"/>
                </a:cubicBezTo>
                <a:lnTo>
                  <a:pt x="13905" y="6665"/>
                </a:lnTo>
                <a:cubicBezTo>
                  <a:pt x="13905" y="5493"/>
                  <a:pt x="12870" y="4816"/>
                  <a:pt x="10869" y="4816"/>
                </a:cubicBezTo>
                <a:lnTo>
                  <a:pt x="6521" y="4816"/>
                </a:lnTo>
                <a:lnTo>
                  <a:pt x="6521" y="8616"/>
                </a:lnTo>
                <a:lnTo>
                  <a:pt x="10734" y="8616"/>
                </a:lnTo>
                <a:close/>
                <a:moveTo>
                  <a:pt x="0" y="0"/>
                </a:moveTo>
                <a:lnTo>
                  <a:pt x="12390" y="0"/>
                </a:lnTo>
                <a:cubicBezTo>
                  <a:pt x="15424" y="0"/>
                  <a:pt x="17563" y="681"/>
                  <a:pt x="18978" y="1944"/>
                </a:cubicBezTo>
                <a:cubicBezTo>
                  <a:pt x="19944" y="2806"/>
                  <a:pt x="20530" y="3950"/>
                  <a:pt x="20530" y="5433"/>
                </a:cubicBezTo>
                <a:lnTo>
                  <a:pt x="20530" y="5490"/>
                </a:lnTo>
                <a:cubicBezTo>
                  <a:pt x="20530" y="7990"/>
                  <a:pt x="18943" y="9476"/>
                  <a:pt x="16806" y="10306"/>
                </a:cubicBezTo>
                <a:cubicBezTo>
                  <a:pt x="19737" y="11170"/>
                  <a:pt x="21600" y="12651"/>
                  <a:pt x="21600" y="15583"/>
                </a:cubicBezTo>
                <a:lnTo>
                  <a:pt x="21600" y="15645"/>
                </a:lnTo>
                <a:cubicBezTo>
                  <a:pt x="21600" y="19347"/>
                  <a:pt x="18219" y="21600"/>
                  <a:pt x="12456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4" name="Shape 2374"/>
          <p:cNvSpPr/>
          <p:nvPr/>
        </p:nvSpPr>
        <p:spPr>
          <a:xfrm>
            <a:off x="6622374" y="12896200"/>
            <a:ext cx="548902" cy="739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95" y="0"/>
                </a:moveTo>
                <a:lnTo>
                  <a:pt x="0" y="21600"/>
                </a:lnTo>
                <a:lnTo>
                  <a:pt x="12505" y="21600"/>
                </a:lnTo>
                <a:lnTo>
                  <a:pt x="21600" y="0"/>
                </a:lnTo>
                <a:lnTo>
                  <a:pt x="9095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5" name="Shape 2375"/>
          <p:cNvSpPr/>
          <p:nvPr/>
        </p:nvSpPr>
        <p:spPr>
          <a:xfrm>
            <a:off x="3687760" y="12890844"/>
            <a:ext cx="773818" cy="840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906"/>
                </a:moveTo>
                <a:lnTo>
                  <a:pt x="0" y="0"/>
                </a:lnTo>
                <a:lnTo>
                  <a:pt x="6526" y="0"/>
                </a:lnTo>
                <a:lnTo>
                  <a:pt x="6526" y="11782"/>
                </a:lnTo>
                <a:cubicBezTo>
                  <a:pt x="6526" y="14845"/>
                  <a:pt x="8214" y="16294"/>
                  <a:pt x="10800" y="16294"/>
                </a:cubicBezTo>
                <a:cubicBezTo>
                  <a:pt x="13386" y="16294"/>
                  <a:pt x="15074" y="14902"/>
                  <a:pt x="15074" y="11942"/>
                </a:cubicBezTo>
                <a:lnTo>
                  <a:pt x="15074" y="3"/>
                </a:lnTo>
                <a:lnTo>
                  <a:pt x="21600" y="3"/>
                </a:lnTo>
                <a:lnTo>
                  <a:pt x="21600" y="11752"/>
                </a:lnTo>
                <a:cubicBezTo>
                  <a:pt x="21600" y="18604"/>
                  <a:pt x="17329" y="21600"/>
                  <a:pt x="10735" y="21600"/>
                </a:cubicBezTo>
                <a:cubicBezTo>
                  <a:pt x="4141" y="21600"/>
                  <a:pt x="0" y="18539"/>
                  <a:pt x="0" y="11906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6" name="Shape 2376"/>
          <p:cNvSpPr/>
          <p:nvPr/>
        </p:nvSpPr>
        <p:spPr>
          <a:xfrm>
            <a:off x="8603774" y="12901555"/>
            <a:ext cx="843434" cy="99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36"/>
                </a:moveTo>
                <a:lnTo>
                  <a:pt x="3818" y="14284"/>
                </a:lnTo>
                <a:cubicBezTo>
                  <a:pt x="6257" y="15926"/>
                  <a:pt x="8979" y="16791"/>
                  <a:pt x="11843" y="16791"/>
                </a:cubicBezTo>
                <a:cubicBezTo>
                  <a:pt x="13681" y="16791"/>
                  <a:pt x="14671" y="16254"/>
                  <a:pt x="14671" y="15362"/>
                </a:cubicBezTo>
                <a:lnTo>
                  <a:pt x="14671" y="15300"/>
                </a:lnTo>
                <a:cubicBezTo>
                  <a:pt x="14671" y="14435"/>
                  <a:pt x="13858" y="13960"/>
                  <a:pt x="10500" y="13302"/>
                </a:cubicBezTo>
                <a:cubicBezTo>
                  <a:pt x="5232" y="12290"/>
                  <a:pt x="1167" y="11033"/>
                  <a:pt x="1167" y="6743"/>
                </a:cubicBezTo>
                <a:lnTo>
                  <a:pt x="1167" y="6685"/>
                </a:lnTo>
                <a:cubicBezTo>
                  <a:pt x="1167" y="2804"/>
                  <a:pt x="4808" y="0"/>
                  <a:pt x="10747" y="0"/>
                </a:cubicBezTo>
                <a:cubicBezTo>
                  <a:pt x="14954" y="0"/>
                  <a:pt x="18242" y="957"/>
                  <a:pt x="20928" y="2774"/>
                </a:cubicBezTo>
                <a:lnTo>
                  <a:pt x="17502" y="6862"/>
                </a:lnTo>
                <a:cubicBezTo>
                  <a:pt x="15239" y="5520"/>
                  <a:pt x="12762" y="4802"/>
                  <a:pt x="10570" y="4802"/>
                </a:cubicBezTo>
                <a:cubicBezTo>
                  <a:pt x="8909" y="4802"/>
                  <a:pt x="8096" y="5398"/>
                  <a:pt x="8096" y="6148"/>
                </a:cubicBezTo>
                <a:lnTo>
                  <a:pt x="8096" y="6206"/>
                </a:lnTo>
                <a:cubicBezTo>
                  <a:pt x="8096" y="7160"/>
                  <a:pt x="8944" y="7575"/>
                  <a:pt x="12373" y="8236"/>
                </a:cubicBezTo>
                <a:cubicBezTo>
                  <a:pt x="18065" y="9275"/>
                  <a:pt x="21600" y="10829"/>
                  <a:pt x="21600" y="14738"/>
                </a:cubicBezTo>
                <a:lnTo>
                  <a:pt x="21600" y="14798"/>
                </a:lnTo>
                <a:cubicBezTo>
                  <a:pt x="21600" y="19058"/>
                  <a:pt x="17605" y="21600"/>
                  <a:pt x="11595" y="21600"/>
                </a:cubicBezTo>
                <a:cubicBezTo>
                  <a:pt x="7212" y="21598"/>
                  <a:pt x="3040" y="20430"/>
                  <a:pt x="0" y="18136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7" name="Shape 2377"/>
          <p:cNvSpPr/>
          <p:nvPr/>
        </p:nvSpPr>
        <p:spPr>
          <a:xfrm>
            <a:off x="8472573" y="13343354"/>
            <a:ext cx="1271846" cy="125847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8" name="Shape 2378"/>
          <p:cNvSpPr/>
          <p:nvPr/>
        </p:nvSpPr>
        <p:spPr>
          <a:xfrm>
            <a:off x="11292051" y="13105051"/>
            <a:ext cx="747043" cy="157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79" name="Shape 2379"/>
          <p:cNvSpPr/>
          <p:nvPr/>
        </p:nvSpPr>
        <p:spPr>
          <a:xfrm>
            <a:off x="11292051" y="13712859"/>
            <a:ext cx="747043" cy="15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0" name="Shape 2380"/>
          <p:cNvSpPr/>
          <p:nvPr/>
        </p:nvSpPr>
        <p:spPr>
          <a:xfrm>
            <a:off x="11292051" y="12797130"/>
            <a:ext cx="1129935" cy="157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1" name="Shape 2381"/>
          <p:cNvSpPr/>
          <p:nvPr/>
        </p:nvSpPr>
        <p:spPr>
          <a:xfrm>
            <a:off x="11292051" y="13415647"/>
            <a:ext cx="1129935" cy="15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2" name="Shape 2382"/>
          <p:cNvSpPr/>
          <p:nvPr/>
        </p:nvSpPr>
        <p:spPr>
          <a:xfrm rot="10800000">
            <a:off x="3757376" y="15884365"/>
            <a:ext cx="690814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3" name="Shape 2383"/>
          <p:cNvSpPr/>
          <p:nvPr/>
        </p:nvSpPr>
        <p:spPr>
          <a:xfrm rot="10800000">
            <a:off x="3757376" y="15354206"/>
            <a:ext cx="690814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4" name="Shape 2384"/>
          <p:cNvSpPr/>
          <p:nvPr/>
        </p:nvSpPr>
        <p:spPr>
          <a:xfrm rot="10800000">
            <a:off x="3403937" y="16160154"/>
            <a:ext cx="104425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5" name="Shape 2385"/>
          <p:cNvSpPr/>
          <p:nvPr/>
        </p:nvSpPr>
        <p:spPr>
          <a:xfrm rot="10800000">
            <a:off x="3403937" y="15621964"/>
            <a:ext cx="104425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6" name="Shape 2386"/>
          <p:cNvSpPr/>
          <p:nvPr/>
        </p:nvSpPr>
        <p:spPr>
          <a:xfrm rot="10800000">
            <a:off x="1454668" y="15884365"/>
            <a:ext cx="688136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7" name="Shape 2387"/>
          <p:cNvSpPr/>
          <p:nvPr/>
        </p:nvSpPr>
        <p:spPr>
          <a:xfrm rot="10800000">
            <a:off x="1454668" y="15354206"/>
            <a:ext cx="688136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8" name="Shape 2388"/>
          <p:cNvSpPr/>
          <p:nvPr/>
        </p:nvSpPr>
        <p:spPr>
          <a:xfrm rot="10800000">
            <a:off x="1267238" y="16160154"/>
            <a:ext cx="104425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89" name="Shape 2389"/>
          <p:cNvSpPr/>
          <p:nvPr/>
        </p:nvSpPr>
        <p:spPr>
          <a:xfrm rot="10800000">
            <a:off x="1267238" y="15621964"/>
            <a:ext cx="104425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0" name="Shape 2390"/>
          <p:cNvSpPr/>
          <p:nvPr/>
        </p:nvSpPr>
        <p:spPr>
          <a:xfrm rot="10800000">
            <a:off x="6140411" y="16160154"/>
            <a:ext cx="104425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1" name="Shape 2391"/>
          <p:cNvSpPr/>
          <p:nvPr/>
        </p:nvSpPr>
        <p:spPr>
          <a:xfrm rot="10800000">
            <a:off x="6140411" y="15621964"/>
            <a:ext cx="104425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2" name="Shape 2392"/>
          <p:cNvSpPr/>
          <p:nvPr/>
        </p:nvSpPr>
        <p:spPr>
          <a:xfrm rot="10800000">
            <a:off x="6140411" y="15905785"/>
            <a:ext cx="1044253" cy="144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3" name="Shape 2393"/>
          <p:cNvSpPr/>
          <p:nvPr/>
        </p:nvSpPr>
        <p:spPr>
          <a:xfrm rot="10800000">
            <a:off x="6140411" y="15367595"/>
            <a:ext cx="1044253" cy="14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40"/>
                  <a:pt x="20716" y="21600"/>
                  <a:pt x="19636" y="21600"/>
                </a:cubicBezTo>
                <a:lnTo>
                  <a:pt x="1964" y="21600"/>
                </a:lnTo>
                <a:cubicBezTo>
                  <a:pt x="884" y="21600"/>
                  <a:pt x="0" y="16740"/>
                  <a:pt x="0" y="10800"/>
                </a:cubicBezTo>
                <a:cubicBezTo>
                  <a:pt x="0" y="4871"/>
                  <a:pt x="884" y="0"/>
                  <a:pt x="1964" y="0"/>
                </a:cubicBezTo>
                <a:lnTo>
                  <a:pt x="19636" y="0"/>
                </a:lnTo>
                <a:cubicBezTo>
                  <a:pt x="20716" y="0"/>
                  <a:pt x="21600" y="4871"/>
                  <a:pt x="21600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4" name="Shape 2394"/>
          <p:cNvSpPr/>
          <p:nvPr/>
        </p:nvSpPr>
        <p:spPr>
          <a:xfrm>
            <a:off x="8574293" y="15287268"/>
            <a:ext cx="1068350" cy="107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2122" y="16148"/>
                </a:moveTo>
                <a:lnTo>
                  <a:pt x="7260" y="16148"/>
                </a:lnTo>
                <a:lnTo>
                  <a:pt x="7260" y="14188"/>
                </a:lnTo>
                <a:lnTo>
                  <a:pt x="8159" y="14188"/>
                </a:lnTo>
                <a:lnTo>
                  <a:pt x="8159" y="8502"/>
                </a:lnTo>
                <a:lnTo>
                  <a:pt x="6652" y="7914"/>
                </a:lnTo>
                <a:lnTo>
                  <a:pt x="6652" y="6676"/>
                </a:lnTo>
                <a:lnTo>
                  <a:pt x="11223" y="6676"/>
                </a:lnTo>
                <a:lnTo>
                  <a:pt x="11223" y="14188"/>
                </a:lnTo>
                <a:lnTo>
                  <a:pt x="12122" y="14188"/>
                </a:lnTo>
                <a:lnTo>
                  <a:pt x="12122" y="16148"/>
                </a:lnTo>
                <a:close/>
                <a:moveTo>
                  <a:pt x="9682" y="1701"/>
                </a:moveTo>
                <a:cubicBezTo>
                  <a:pt x="10719" y="1701"/>
                  <a:pt x="11564" y="2544"/>
                  <a:pt x="11564" y="3586"/>
                </a:cubicBezTo>
                <a:cubicBezTo>
                  <a:pt x="11564" y="4634"/>
                  <a:pt x="10719" y="5486"/>
                  <a:pt x="9682" y="5486"/>
                </a:cubicBezTo>
                <a:cubicBezTo>
                  <a:pt x="8630" y="5486"/>
                  <a:pt x="7777" y="4634"/>
                  <a:pt x="7777" y="3586"/>
                </a:cubicBezTo>
                <a:cubicBezTo>
                  <a:pt x="7777" y="2528"/>
                  <a:pt x="8613" y="1701"/>
                  <a:pt x="9682" y="1701"/>
                </a:cubicBezTo>
                <a:moveTo>
                  <a:pt x="16797" y="2880"/>
                </a:moveTo>
                <a:cubicBezTo>
                  <a:pt x="12954" y="-960"/>
                  <a:pt x="6722" y="-960"/>
                  <a:pt x="2881" y="2880"/>
                </a:cubicBezTo>
                <a:cubicBezTo>
                  <a:pt x="-961" y="6721"/>
                  <a:pt x="-961" y="12955"/>
                  <a:pt x="2881" y="16798"/>
                </a:cubicBezTo>
                <a:cubicBezTo>
                  <a:pt x="6723" y="20640"/>
                  <a:pt x="12955" y="20639"/>
                  <a:pt x="16797" y="16798"/>
                </a:cubicBezTo>
                <a:cubicBezTo>
                  <a:pt x="20639" y="12958"/>
                  <a:pt x="20639" y="6721"/>
                  <a:pt x="16797" y="288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5" name="Shape 2395"/>
          <p:cNvSpPr/>
          <p:nvPr/>
        </p:nvSpPr>
        <p:spPr>
          <a:xfrm>
            <a:off x="11433962" y="15289945"/>
            <a:ext cx="1065687" cy="1068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0318" y="10554"/>
                </a:moveTo>
                <a:lnTo>
                  <a:pt x="10318" y="12076"/>
                </a:lnTo>
                <a:cubicBezTo>
                  <a:pt x="10318" y="12596"/>
                  <a:pt x="10117" y="12799"/>
                  <a:pt x="9597" y="12799"/>
                </a:cubicBezTo>
                <a:lnTo>
                  <a:pt x="9121" y="12799"/>
                </a:lnTo>
                <a:cubicBezTo>
                  <a:pt x="8602" y="12799"/>
                  <a:pt x="8400" y="12596"/>
                  <a:pt x="8400" y="12076"/>
                </a:cubicBezTo>
                <a:lnTo>
                  <a:pt x="8400" y="9694"/>
                </a:lnTo>
                <a:cubicBezTo>
                  <a:pt x="8400" y="9092"/>
                  <a:pt x="11207" y="8676"/>
                  <a:pt x="11345" y="8628"/>
                </a:cubicBezTo>
                <a:cubicBezTo>
                  <a:pt x="12045" y="8374"/>
                  <a:pt x="12481" y="8058"/>
                  <a:pt x="12481" y="7272"/>
                </a:cubicBezTo>
                <a:cubicBezTo>
                  <a:pt x="12481" y="7016"/>
                  <a:pt x="12481" y="5781"/>
                  <a:pt x="11220" y="5781"/>
                </a:cubicBezTo>
                <a:cubicBezTo>
                  <a:pt x="10441" y="5781"/>
                  <a:pt x="8361" y="6080"/>
                  <a:pt x="7938" y="6259"/>
                </a:cubicBezTo>
                <a:cubicBezTo>
                  <a:pt x="7702" y="6359"/>
                  <a:pt x="7583" y="6410"/>
                  <a:pt x="7462" y="6410"/>
                </a:cubicBezTo>
                <a:cubicBezTo>
                  <a:pt x="7220" y="6410"/>
                  <a:pt x="6399" y="4941"/>
                  <a:pt x="6399" y="4847"/>
                </a:cubicBezTo>
                <a:cubicBezTo>
                  <a:pt x="6399" y="3914"/>
                  <a:pt x="9303" y="3401"/>
                  <a:pt x="10266" y="3401"/>
                </a:cubicBezTo>
                <a:cubicBezTo>
                  <a:pt x="12693" y="3401"/>
                  <a:pt x="14322" y="4964"/>
                  <a:pt x="14322" y="7289"/>
                </a:cubicBezTo>
                <a:cubicBezTo>
                  <a:pt x="14324" y="9819"/>
                  <a:pt x="11496" y="10148"/>
                  <a:pt x="10318" y="10554"/>
                </a:cubicBezTo>
                <a:close/>
                <a:moveTo>
                  <a:pt x="9427" y="17756"/>
                </a:moveTo>
                <a:cubicBezTo>
                  <a:pt x="8357" y="17756"/>
                  <a:pt x="7487" y="16892"/>
                  <a:pt x="7487" y="15832"/>
                </a:cubicBezTo>
                <a:cubicBezTo>
                  <a:pt x="7487" y="14743"/>
                  <a:pt x="8339" y="13892"/>
                  <a:pt x="9427" y="13892"/>
                </a:cubicBezTo>
                <a:cubicBezTo>
                  <a:pt x="10487" y="13892"/>
                  <a:pt x="11350" y="14761"/>
                  <a:pt x="11350" y="15832"/>
                </a:cubicBezTo>
                <a:cubicBezTo>
                  <a:pt x="11350" y="16874"/>
                  <a:pt x="10469" y="17756"/>
                  <a:pt x="9427" y="17756"/>
                </a:cubicBezTo>
                <a:moveTo>
                  <a:pt x="16796" y="2880"/>
                </a:moveTo>
                <a:cubicBezTo>
                  <a:pt x="12953" y="-960"/>
                  <a:pt x="6724" y="-960"/>
                  <a:pt x="2883" y="2880"/>
                </a:cubicBezTo>
                <a:cubicBezTo>
                  <a:pt x="-961" y="6721"/>
                  <a:pt x="-961" y="12955"/>
                  <a:pt x="2883" y="16798"/>
                </a:cubicBezTo>
                <a:cubicBezTo>
                  <a:pt x="6725" y="20640"/>
                  <a:pt x="12955" y="20639"/>
                  <a:pt x="16796" y="16798"/>
                </a:cubicBezTo>
                <a:cubicBezTo>
                  <a:pt x="20639" y="12958"/>
                  <a:pt x="20639" y="6721"/>
                  <a:pt x="16796" y="288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6" name="Shape 2396"/>
          <p:cNvSpPr/>
          <p:nvPr/>
        </p:nvSpPr>
        <p:spPr>
          <a:xfrm>
            <a:off x="1320790" y="17889869"/>
            <a:ext cx="867547" cy="100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369" y="13446"/>
                  <a:pt x="20369" y="13446"/>
                </a:cubicBezTo>
                <a:cubicBezTo>
                  <a:pt x="21394" y="13361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7" name="Shape 2397"/>
          <p:cNvSpPr/>
          <p:nvPr/>
        </p:nvSpPr>
        <p:spPr>
          <a:xfrm rot="10800000" flipH="1">
            <a:off x="3594045" y="17954125"/>
            <a:ext cx="867545" cy="100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0246" extrusionOk="0">
                <a:moveTo>
                  <a:pt x="21493" y="11792"/>
                </a:moveTo>
                <a:cubicBezTo>
                  <a:pt x="21388" y="10966"/>
                  <a:pt x="19406" y="10426"/>
                  <a:pt x="19406" y="10426"/>
                </a:cubicBezTo>
                <a:cubicBezTo>
                  <a:pt x="20303" y="10351"/>
                  <a:pt x="20403" y="9622"/>
                  <a:pt x="20297" y="8793"/>
                </a:cubicBezTo>
                <a:cubicBezTo>
                  <a:pt x="20193" y="7964"/>
                  <a:pt x="19383" y="7353"/>
                  <a:pt x="18486" y="7426"/>
                </a:cubicBezTo>
                <a:lnTo>
                  <a:pt x="11115" y="8034"/>
                </a:lnTo>
                <a:lnTo>
                  <a:pt x="10069" y="8047"/>
                </a:lnTo>
                <a:lnTo>
                  <a:pt x="10420" y="3068"/>
                </a:lnTo>
                <a:cubicBezTo>
                  <a:pt x="9259" y="-1354"/>
                  <a:pt x="6194" y="305"/>
                  <a:pt x="6194" y="305"/>
                </a:cubicBezTo>
                <a:lnTo>
                  <a:pt x="5989" y="4620"/>
                </a:lnTo>
                <a:cubicBezTo>
                  <a:pt x="5822" y="5156"/>
                  <a:pt x="2227" y="10811"/>
                  <a:pt x="2227" y="10811"/>
                </a:cubicBezTo>
                <a:cubicBezTo>
                  <a:pt x="2227" y="11110"/>
                  <a:pt x="-3" y="11410"/>
                  <a:pt x="0" y="11712"/>
                </a:cubicBezTo>
                <a:cubicBezTo>
                  <a:pt x="25" y="14313"/>
                  <a:pt x="0" y="16538"/>
                  <a:pt x="0" y="19232"/>
                </a:cubicBezTo>
                <a:cubicBezTo>
                  <a:pt x="2390" y="18729"/>
                  <a:pt x="3667" y="20246"/>
                  <a:pt x="8771" y="20246"/>
                </a:cubicBezTo>
                <a:cubicBezTo>
                  <a:pt x="10439" y="20246"/>
                  <a:pt x="12523" y="20024"/>
                  <a:pt x="14279" y="19790"/>
                </a:cubicBezTo>
                <a:lnTo>
                  <a:pt x="18874" y="19410"/>
                </a:lnTo>
                <a:cubicBezTo>
                  <a:pt x="19672" y="19344"/>
                  <a:pt x="20231" y="18621"/>
                  <a:pt x="20129" y="17792"/>
                </a:cubicBezTo>
                <a:cubicBezTo>
                  <a:pt x="20047" y="17153"/>
                  <a:pt x="20131" y="16649"/>
                  <a:pt x="19559" y="16477"/>
                </a:cubicBezTo>
                <a:cubicBezTo>
                  <a:pt x="19559" y="16477"/>
                  <a:pt x="21159" y="15622"/>
                  <a:pt x="21057" y="14793"/>
                </a:cubicBezTo>
                <a:cubicBezTo>
                  <a:pt x="20964" y="14083"/>
                  <a:pt x="20882" y="13561"/>
                  <a:pt x="20134" y="13466"/>
                </a:cubicBezTo>
                <a:cubicBezTo>
                  <a:pt x="20134" y="13466"/>
                  <a:pt x="21597" y="12620"/>
                  <a:pt x="21493" y="1179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8" name="Shape 2398"/>
          <p:cNvSpPr/>
          <p:nvPr/>
        </p:nvSpPr>
        <p:spPr>
          <a:xfrm flipH="1">
            <a:off x="6689313" y="18703844"/>
            <a:ext cx="117814" cy="117814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99" name="Shape 2399"/>
          <p:cNvSpPr/>
          <p:nvPr/>
        </p:nvSpPr>
        <p:spPr>
          <a:xfrm flipH="1">
            <a:off x="6228771" y="17975546"/>
            <a:ext cx="942505" cy="94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10800"/>
                </a:moveTo>
                <a:lnTo>
                  <a:pt x="4050" y="10800"/>
                </a:lnTo>
                <a:lnTo>
                  <a:pt x="4050" y="2857"/>
                </a:lnTo>
                <a:lnTo>
                  <a:pt x="17550" y="2857"/>
                </a:lnTo>
                <a:lnTo>
                  <a:pt x="17550" y="10800"/>
                </a:lnTo>
                <a:close/>
                <a:moveTo>
                  <a:pt x="14850" y="20250"/>
                </a:moveTo>
                <a:lnTo>
                  <a:pt x="6750" y="20250"/>
                </a:lnTo>
                <a:lnTo>
                  <a:pt x="6750" y="14850"/>
                </a:lnTo>
                <a:lnTo>
                  <a:pt x="14850" y="14850"/>
                </a:lnTo>
                <a:lnTo>
                  <a:pt x="14850" y="20250"/>
                </a:lnTo>
                <a:close/>
                <a:moveTo>
                  <a:pt x="0" y="0"/>
                </a:moveTo>
                <a:lnTo>
                  <a:pt x="0" y="21600"/>
                </a:lnTo>
                <a:lnTo>
                  <a:pt x="18900" y="21600"/>
                </a:lnTo>
                <a:lnTo>
                  <a:pt x="21600" y="189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0" name="Shape 2400"/>
          <p:cNvSpPr/>
          <p:nvPr/>
        </p:nvSpPr>
        <p:spPr>
          <a:xfrm>
            <a:off x="8692133" y="18176363"/>
            <a:ext cx="854145" cy="816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0313"/>
                </a:moveTo>
                <a:cubicBezTo>
                  <a:pt x="21595" y="5710"/>
                  <a:pt x="18965" y="1768"/>
                  <a:pt x="15195" y="3"/>
                </a:cubicBezTo>
                <a:lnTo>
                  <a:pt x="15195" y="4138"/>
                </a:lnTo>
                <a:cubicBezTo>
                  <a:pt x="17002" y="5547"/>
                  <a:pt x="18183" y="7774"/>
                  <a:pt x="18189" y="10313"/>
                </a:cubicBezTo>
                <a:cubicBezTo>
                  <a:pt x="18175" y="14577"/>
                  <a:pt x="14880" y="18033"/>
                  <a:pt x="10800" y="18039"/>
                </a:cubicBezTo>
                <a:cubicBezTo>
                  <a:pt x="6720" y="18033"/>
                  <a:pt x="3417" y="14577"/>
                  <a:pt x="3411" y="10313"/>
                </a:cubicBezTo>
                <a:cubicBezTo>
                  <a:pt x="3411" y="7774"/>
                  <a:pt x="4598" y="5547"/>
                  <a:pt x="6403" y="4138"/>
                </a:cubicBezTo>
                <a:lnTo>
                  <a:pt x="6403" y="0"/>
                </a:lnTo>
                <a:cubicBezTo>
                  <a:pt x="2632" y="1763"/>
                  <a:pt x="0" y="5708"/>
                  <a:pt x="0" y="10313"/>
                </a:cubicBezTo>
                <a:cubicBezTo>
                  <a:pt x="0" y="16552"/>
                  <a:pt x="4832" y="21600"/>
                  <a:pt x="10800" y="21600"/>
                </a:cubicBezTo>
                <a:cubicBezTo>
                  <a:pt x="16761" y="21600"/>
                  <a:pt x="21595" y="16552"/>
                  <a:pt x="21600" y="10313"/>
                </a:cubicBezTo>
                <a:lnTo>
                  <a:pt x="21595" y="10313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1" name="Shape 2401"/>
          <p:cNvSpPr/>
          <p:nvPr/>
        </p:nvSpPr>
        <p:spPr>
          <a:xfrm>
            <a:off x="9050928" y="18050518"/>
            <a:ext cx="152622" cy="460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38"/>
                </a:moveTo>
                <a:lnTo>
                  <a:pt x="0" y="3562"/>
                </a:lnTo>
                <a:cubicBezTo>
                  <a:pt x="0" y="1595"/>
                  <a:pt x="4835" y="0"/>
                  <a:pt x="10800" y="0"/>
                </a:cubicBezTo>
                <a:lnTo>
                  <a:pt x="10800" y="0"/>
                </a:lnTo>
                <a:cubicBezTo>
                  <a:pt x="16765" y="0"/>
                  <a:pt x="21600" y="1595"/>
                  <a:pt x="21600" y="3562"/>
                </a:cubicBezTo>
                <a:lnTo>
                  <a:pt x="21600" y="3562"/>
                </a:lnTo>
                <a:lnTo>
                  <a:pt x="21600" y="18038"/>
                </a:lnTo>
                <a:cubicBezTo>
                  <a:pt x="21600" y="20005"/>
                  <a:pt x="16765" y="21600"/>
                  <a:pt x="10800" y="21600"/>
                </a:cubicBezTo>
                <a:lnTo>
                  <a:pt x="10800" y="21600"/>
                </a:lnTo>
                <a:cubicBezTo>
                  <a:pt x="4835" y="21600"/>
                  <a:pt x="0" y="20005"/>
                  <a:pt x="0" y="18038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2" name="Shape 2402"/>
          <p:cNvSpPr/>
          <p:nvPr/>
        </p:nvSpPr>
        <p:spPr>
          <a:xfrm>
            <a:off x="11441995" y="18039807"/>
            <a:ext cx="257047" cy="257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3" name="Shape 2403"/>
          <p:cNvSpPr/>
          <p:nvPr/>
        </p:nvSpPr>
        <p:spPr>
          <a:xfrm>
            <a:off x="11441995" y="18398601"/>
            <a:ext cx="257047" cy="25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4" name="Shape 2404"/>
          <p:cNvSpPr/>
          <p:nvPr/>
        </p:nvSpPr>
        <p:spPr>
          <a:xfrm>
            <a:off x="11441995" y="18749362"/>
            <a:ext cx="257047" cy="25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5" name="Shape 2405"/>
          <p:cNvSpPr/>
          <p:nvPr/>
        </p:nvSpPr>
        <p:spPr>
          <a:xfrm>
            <a:off x="11838275" y="18039807"/>
            <a:ext cx="257048" cy="257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6" name="Shape 2406"/>
          <p:cNvSpPr/>
          <p:nvPr/>
        </p:nvSpPr>
        <p:spPr>
          <a:xfrm>
            <a:off x="11838275" y="18398601"/>
            <a:ext cx="257048" cy="25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7" name="Shape 2407"/>
          <p:cNvSpPr/>
          <p:nvPr/>
        </p:nvSpPr>
        <p:spPr>
          <a:xfrm>
            <a:off x="11838275" y="18749362"/>
            <a:ext cx="257048" cy="25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8" name="Shape 2408"/>
          <p:cNvSpPr/>
          <p:nvPr/>
        </p:nvSpPr>
        <p:spPr>
          <a:xfrm>
            <a:off x="12234555" y="18039807"/>
            <a:ext cx="254370" cy="257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09" name="Shape 2409"/>
          <p:cNvSpPr/>
          <p:nvPr/>
        </p:nvSpPr>
        <p:spPr>
          <a:xfrm>
            <a:off x="12234555" y="18398601"/>
            <a:ext cx="254370" cy="25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0" name="Shape 2410"/>
          <p:cNvSpPr/>
          <p:nvPr/>
        </p:nvSpPr>
        <p:spPr>
          <a:xfrm>
            <a:off x="12234555" y="18749362"/>
            <a:ext cx="254370" cy="25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1" name="Shape 2411"/>
          <p:cNvSpPr/>
          <p:nvPr/>
        </p:nvSpPr>
        <p:spPr>
          <a:xfrm>
            <a:off x="3387872" y="20524590"/>
            <a:ext cx="1071028" cy="211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2" name="Shape 2412"/>
          <p:cNvSpPr/>
          <p:nvPr/>
        </p:nvSpPr>
        <p:spPr>
          <a:xfrm>
            <a:off x="3385194" y="20899449"/>
            <a:ext cx="1071028" cy="211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3" name="Shape 2413"/>
          <p:cNvSpPr/>
          <p:nvPr/>
        </p:nvSpPr>
        <p:spPr>
          <a:xfrm>
            <a:off x="3385194" y="21301084"/>
            <a:ext cx="1071028" cy="211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20992" y="21600"/>
                  <a:pt x="20250" y="21600"/>
                </a:cubicBezTo>
                <a:lnTo>
                  <a:pt x="1350" y="21600"/>
                </a:lnTo>
                <a:cubicBezTo>
                  <a:pt x="608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608" y="0"/>
                  <a:pt x="1350" y="0"/>
                </a:cubicBezTo>
                <a:lnTo>
                  <a:pt x="20250" y="0"/>
                </a:lnTo>
                <a:cubicBezTo>
                  <a:pt x="20992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4" name="Shape 2414"/>
          <p:cNvSpPr/>
          <p:nvPr/>
        </p:nvSpPr>
        <p:spPr>
          <a:xfrm>
            <a:off x="1318112" y="20537977"/>
            <a:ext cx="353440" cy="35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5" name="Shape 2415"/>
          <p:cNvSpPr/>
          <p:nvPr/>
        </p:nvSpPr>
        <p:spPr>
          <a:xfrm>
            <a:off x="1899144" y="20537977"/>
            <a:ext cx="350763" cy="35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6" name="Shape 2416"/>
          <p:cNvSpPr/>
          <p:nvPr/>
        </p:nvSpPr>
        <p:spPr>
          <a:xfrm>
            <a:off x="1318112" y="21113655"/>
            <a:ext cx="353440" cy="35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7" name="Shape 2417"/>
          <p:cNvSpPr/>
          <p:nvPr/>
        </p:nvSpPr>
        <p:spPr>
          <a:xfrm>
            <a:off x="1899144" y="21113655"/>
            <a:ext cx="350763" cy="35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14"/>
                </a:moveTo>
                <a:cubicBezTo>
                  <a:pt x="21600" y="20211"/>
                  <a:pt x="20211" y="21600"/>
                  <a:pt x="18514" y="21600"/>
                </a:cubicBezTo>
                <a:lnTo>
                  <a:pt x="3086" y="21600"/>
                </a:lnTo>
                <a:cubicBezTo>
                  <a:pt x="1389" y="21600"/>
                  <a:pt x="0" y="20211"/>
                  <a:pt x="0" y="18514"/>
                </a:cubicBezTo>
                <a:lnTo>
                  <a:pt x="0" y="3086"/>
                </a:lnTo>
                <a:cubicBezTo>
                  <a:pt x="0" y="1392"/>
                  <a:pt x="1389" y="0"/>
                  <a:pt x="3086" y="0"/>
                </a:cubicBezTo>
                <a:lnTo>
                  <a:pt x="18514" y="0"/>
                </a:lnTo>
                <a:cubicBezTo>
                  <a:pt x="20211" y="0"/>
                  <a:pt x="21600" y="1392"/>
                  <a:pt x="21600" y="3086"/>
                </a:cubicBezTo>
                <a:lnTo>
                  <a:pt x="21600" y="18514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8" name="Shape 2418"/>
          <p:cNvSpPr/>
          <p:nvPr/>
        </p:nvSpPr>
        <p:spPr>
          <a:xfrm>
            <a:off x="11557130" y="20583497"/>
            <a:ext cx="880921" cy="883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34" y="12600"/>
                </a:moveTo>
                <a:lnTo>
                  <a:pt x="12600" y="12600"/>
                </a:lnTo>
                <a:lnTo>
                  <a:pt x="12600" y="16339"/>
                </a:lnTo>
                <a:lnTo>
                  <a:pt x="9000" y="16339"/>
                </a:lnTo>
                <a:lnTo>
                  <a:pt x="9000" y="12600"/>
                </a:lnTo>
                <a:lnTo>
                  <a:pt x="5266" y="12600"/>
                </a:lnTo>
                <a:lnTo>
                  <a:pt x="5266" y="9000"/>
                </a:lnTo>
                <a:lnTo>
                  <a:pt x="9000" y="9000"/>
                </a:lnTo>
                <a:lnTo>
                  <a:pt x="9000" y="5261"/>
                </a:lnTo>
                <a:lnTo>
                  <a:pt x="12600" y="5261"/>
                </a:lnTo>
                <a:lnTo>
                  <a:pt x="12600" y="9000"/>
                </a:lnTo>
                <a:lnTo>
                  <a:pt x="16334" y="9000"/>
                </a:lnTo>
                <a:lnTo>
                  <a:pt x="16334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9" name="Shape 2419"/>
          <p:cNvSpPr/>
          <p:nvPr/>
        </p:nvSpPr>
        <p:spPr>
          <a:xfrm>
            <a:off x="8676068" y="20575463"/>
            <a:ext cx="880920" cy="886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78" y="12600"/>
                </a:moveTo>
                <a:lnTo>
                  <a:pt x="5822" y="12600"/>
                </a:lnTo>
                <a:lnTo>
                  <a:pt x="5822" y="9000"/>
                </a:lnTo>
                <a:lnTo>
                  <a:pt x="15778" y="9000"/>
                </a:lnTo>
                <a:lnTo>
                  <a:pt x="15778" y="12600"/>
                </a:lnTo>
                <a:close/>
                <a:moveTo>
                  <a:pt x="19800" y="0"/>
                </a:moveTo>
                <a:lnTo>
                  <a:pt x="1800" y="0"/>
                </a:lnTo>
                <a:cubicBezTo>
                  <a:pt x="810" y="0"/>
                  <a:pt x="0" y="812"/>
                  <a:pt x="0" y="1800"/>
                </a:cubicBezTo>
                <a:lnTo>
                  <a:pt x="0" y="19800"/>
                </a:lnTo>
                <a:cubicBezTo>
                  <a:pt x="0" y="20790"/>
                  <a:pt x="810" y="21600"/>
                  <a:pt x="1800" y="21600"/>
                </a:cubicBezTo>
                <a:lnTo>
                  <a:pt x="19800" y="21600"/>
                </a:lnTo>
                <a:cubicBezTo>
                  <a:pt x="20790" y="21600"/>
                  <a:pt x="21600" y="20790"/>
                  <a:pt x="21600" y="19800"/>
                </a:cubicBezTo>
                <a:lnTo>
                  <a:pt x="21600" y="1800"/>
                </a:lnTo>
                <a:cubicBezTo>
                  <a:pt x="21600" y="812"/>
                  <a:pt x="20790" y="0"/>
                  <a:pt x="19800" y="0"/>
                </a:cubicBezTo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0" name="Shape 2420"/>
          <p:cNvSpPr/>
          <p:nvPr/>
        </p:nvSpPr>
        <p:spPr>
          <a:xfrm>
            <a:off x="6135056" y="20837866"/>
            <a:ext cx="267758" cy="267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1" name="Shape 2421"/>
          <p:cNvSpPr/>
          <p:nvPr/>
        </p:nvSpPr>
        <p:spPr>
          <a:xfrm>
            <a:off x="6135056" y="20827155"/>
            <a:ext cx="267758" cy="267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2" name="Shape 2422"/>
          <p:cNvSpPr/>
          <p:nvPr/>
        </p:nvSpPr>
        <p:spPr>
          <a:xfrm>
            <a:off x="6480471" y="20902127"/>
            <a:ext cx="704218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3" name="Shape 2423"/>
          <p:cNvSpPr/>
          <p:nvPr/>
        </p:nvSpPr>
        <p:spPr>
          <a:xfrm>
            <a:off x="6480471" y="20902127"/>
            <a:ext cx="704218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4" name="Shape 2424"/>
          <p:cNvSpPr/>
          <p:nvPr/>
        </p:nvSpPr>
        <p:spPr>
          <a:xfrm>
            <a:off x="6135056" y="20452295"/>
            <a:ext cx="267758" cy="26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5" name="Shape 2425"/>
          <p:cNvSpPr/>
          <p:nvPr/>
        </p:nvSpPr>
        <p:spPr>
          <a:xfrm>
            <a:off x="6480471" y="20516556"/>
            <a:ext cx="704218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6" name="Shape 2426"/>
          <p:cNvSpPr/>
          <p:nvPr/>
        </p:nvSpPr>
        <p:spPr>
          <a:xfrm>
            <a:off x="6135056" y="21191304"/>
            <a:ext cx="267758" cy="265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200"/>
                </a:moveTo>
                <a:cubicBezTo>
                  <a:pt x="21600" y="19170"/>
                  <a:pt x="19170" y="21600"/>
                  <a:pt x="16200" y="21600"/>
                </a:cubicBezTo>
                <a:lnTo>
                  <a:pt x="5400" y="21600"/>
                </a:lnTo>
                <a:cubicBezTo>
                  <a:pt x="2430" y="21600"/>
                  <a:pt x="0" y="19170"/>
                  <a:pt x="0" y="16200"/>
                </a:cubicBezTo>
                <a:lnTo>
                  <a:pt x="0" y="5400"/>
                </a:lnTo>
                <a:cubicBezTo>
                  <a:pt x="0" y="2435"/>
                  <a:pt x="2430" y="0"/>
                  <a:pt x="5400" y="0"/>
                </a:cubicBezTo>
                <a:lnTo>
                  <a:pt x="16200" y="0"/>
                </a:lnTo>
                <a:cubicBezTo>
                  <a:pt x="19170" y="0"/>
                  <a:pt x="21600" y="2435"/>
                  <a:pt x="21600" y="5400"/>
                </a:cubicBezTo>
                <a:lnTo>
                  <a:pt x="21600" y="16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27" name="Shape 2427"/>
          <p:cNvSpPr/>
          <p:nvPr/>
        </p:nvSpPr>
        <p:spPr>
          <a:xfrm>
            <a:off x="6480471" y="21255566"/>
            <a:ext cx="704218" cy="136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21600" extrusionOk="0">
                <a:moveTo>
                  <a:pt x="19969" y="21600"/>
                </a:moveTo>
                <a:lnTo>
                  <a:pt x="979" y="21600"/>
                </a:lnTo>
                <a:cubicBezTo>
                  <a:pt x="-326" y="21600"/>
                  <a:pt x="-326" y="0"/>
                  <a:pt x="979" y="0"/>
                </a:cubicBezTo>
                <a:lnTo>
                  <a:pt x="19969" y="0"/>
                </a:lnTo>
                <a:cubicBezTo>
                  <a:pt x="21274" y="0"/>
                  <a:pt x="21274" y="21600"/>
                  <a:pt x="19969" y="216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Shape 2429"/>
          <p:cNvSpPr/>
          <p:nvPr/>
        </p:nvSpPr>
        <p:spPr>
          <a:xfrm>
            <a:off x="7331929" y="2710748"/>
            <a:ext cx="698841" cy="784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0798" extrusionOk="0">
                <a:moveTo>
                  <a:pt x="20229" y="9125"/>
                </a:moveTo>
                <a:lnTo>
                  <a:pt x="14081" y="5987"/>
                </a:lnTo>
                <a:cubicBezTo>
                  <a:pt x="12710" y="5290"/>
                  <a:pt x="10464" y="4142"/>
                  <a:pt x="9092" y="3442"/>
                </a:cubicBezTo>
                <a:lnTo>
                  <a:pt x="2720" y="304"/>
                </a:lnTo>
                <a:cubicBezTo>
                  <a:pt x="1348" y="-401"/>
                  <a:pt x="0" y="165"/>
                  <a:pt x="0" y="1555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3"/>
                </a:lnTo>
                <a:cubicBezTo>
                  <a:pt x="0" y="20633"/>
                  <a:pt x="1348" y="21199"/>
                  <a:pt x="2720" y="20497"/>
                </a:cubicBezTo>
                <a:lnTo>
                  <a:pt x="8980" y="17358"/>
                </a:lnTo>
                <a:cubicBezTo>
                  <a:pt x="10351" y="16661"/>
                  <a:pt x="12652" y="15513"/>
                  <a:pt x="14024" y="14814"/>
                </a:cubicBezTo>
                <a:lnTo>
                  <a:pt x="20200" y="11675"/>
                </a:lnTo>
                <a:cubicBezTo>
                  <a:pt x="21571" y="10973"/>
                  <a:pt x="21600" y="9828"/>
                  <a:pt x="20229" y="9125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0" name="Shape 2430"/>
          <p:cNvSpPr/>
          <p:nvPr/>
        </p:nvSpPr>
        <p:spPr>
          <a:xfrm>
            <a:off x="2686332" y="2710723"/>
            <a:ext cx="1135307" cy="784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0799" extrusionOk="0">
                <a:moveTo>
                  <a:pt x="20215" y="303"/>
                </a:moveTo>
                <a:lnTo>
                  <a:pt x="16593" y="3441"/>
                </a:lnTo>
                <a:cubicBezTo>
                  <a:pt x="15741" y="4139"/>
                  <a:pt x="14189" y="5286"/>
                  <a:pt x="13338" y="5986"/>
                </a:cubicBezTo>
                <a:lnTo>
                  <a:pt x="12421" y="6608"/>
                </a:lnTo>
                <a:lnTo>
                  <a:pt x="12421" y="1554"/>
                </a:lnTo>
                <a:cubicBezTo>
                  <a:pt x="12421" y="161"/>
                  <a:pt x="11981" y="-400"/>
                  <a:pt x="11132" y="303"/>
                </a:cubicBezTo>
                <a:lnTo>
                  <a:pt x="7445" y="3441"/>
                </a:lnTo>
                <a:cubicBezTo>
                  <a:pt x="6594" y="4139"/>
                  <a:pt x="5265" y="5286"/>
                  <a:pt x="4414" y="5986"/>
                </a:cubicBezTo>
                <a:lnTo>
                  <a:pt x="629" y="9122"/>
                </a:lnTo>
                <a:cubicBezTo>
                  <a:pt x="-222" y="9828"/>
                  <a:pt x="-204" y="10970"/>
                  <a:pt x="647" y="11675"/>
                </a:cubicBezTo>
                <a:lnTo>
                  <a:pt x="4470" y="14814"/>
                </a:lnTo>
                <a:cubicBezTo>
                  <a:pt x="5320" y="15511"/>
                  <a:pt x="6716" y="16659"/>
                  <a:pt x="7567" y="17359"/>
                </a:cubicBezTo>
                <a:lnTo>
                  <a:pt x="11128" y="20495"/>
                </a:lnTo>
                <a:cubicBezTo>
                  <a:pt x="11979" y="21200"/>
                  <a:pt x="12421" y="20634"/>
                  <a:pt x="12421" y="19244"/>
                </a:cubicBezTo>
                <a:lnTo>
                  <a:pt x="12421" y="14190"/>
                </a:lnTo>
                <a:lnTo>
                  <a:pt x="13433" y="14814"/>
                </a:lnTo>
                <a:cubicBezTo>
                  <a:pt x="14284" y="15511"/>
                  <a:pt x="15805" y="16659"/>
                  <a:pt x="16656" y="17359"/>
                </a:cubicBezTo>
                <a:lnTo>
                  <a:pt x="20151" y="20495"/>
                </a:lnTo>
                <a:cubicBezTo>
                  <a:pt x="21002" y="21200"/>
                  <a:pt x="21378" y="20634"/>
                  <a:pt x="21378" y="19244"/>
                </a:cubicBezTo>
                <a:lnTo>
                  <a:pt x="21378" y="12926"/>
                </a:lnTo>
                <a:lnTo>
                  <a:pt x="21378" y="7872"/>
                </a:lnTo>
                <a:lnTo>
                  <a:pt x="21378" y="1554"/>
                </a:lnTo>
                <a:cubicBezTo>
                  <a:pt x="21378" y="161"/>
                  <a:pt x="21066" y="-400"/>
                  <a:pt x="20215" y="30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1" name="Shape 2431"/>
          <p:cNvSpPr/>
          <p:nvPr/>
        </p:nvSpPr>
        <p:spPr>
          <a:xfrm>
            <a:off x="9543600" y="2710744"/>
            <a:ext cx="1172744" cy="784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0799" extrusionOk="0">
                <a:moveTo>
                  <a:pt x="20777" y="9125"/>
                </a:moveTo>
                <a:lnTo>
                  <a:pt x="17087" y="5986"/>
                </a:lnTo>
                <a:cubicBezTo>
                  <a:pt x="16265" y="5289"/>
                  <a:pt x="14919" y="4141"/>
                  <a:pt x="14096" y="3441"/>
                </a:cubicBezTo>
                <a:lnTo>
                  <a:pt x="10283" y="303"/>
                </a:lnTo>
                <a:cubicBezTo>
                  <a:pt x="9458" y="-400"/>
                  <a:pt x="8661" y="164"/>
                  <a:pt x="8661" y="1554"/>
                </a:cubicBezTo>
                <a:lnTo>
                  <a:pt x="8661" y="6608"/>
                </a:lnTo>
                <a:lnTo>
                  <a:pt x="8055" y="5986"/>
                </a:lnTo>
                <a:cubicBezTo>
                  <a:pt x="7232" y="5289"/>
                  <a:pt x="5947" y="4141"/>
                  <a:pt x="5124" y="3441"/>
                </a:cubicBezTo>
                <a:lnTo>
                  <a:pt x="1466" y="303"/>
                </a:lnTo>
                <a:cubicBezTo>
                  <a:pt x="643" y="-400"/>
                  <a:pt x="0" y="164"/>
                  <a:pt x="0" y="1554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4"/>
                </a:lnTo>
                <a:cubicBezTo>
                  <a:pt x="0" y="20634"/>
                  <a:pt x="674" y="21200"/>
                  <a:pt x="1497" y="20497"/>
                </a:cubicBezTo>
                <a:lnTo>
                  <a:pt x="5186" y="17359"/>
                </a:lnTo>
                <a:cubicBezTo>
                  <a:pt x="6009" y="16661"/>
                  <a:pt x="7232" y="15514"/>
                  <a:pt x="8055" y="14814"/>
                </a:cubicBezTo>
                <a:lnTo>
                  <a:pt x="8661" y="14190"/>
                </a:lnTo>
                <a:lnTo>
                  <a:pt x="8661" y="19244"/>
                </a:lnTo>
                <a:cubicBezTo>
                  <a:pt x="8661" y="20634"/>
                  <a:pt x="9458" y="21200"/>
                  <a:pt x="10283" y="20497"/>
                </a:cubicBezTo>
                <a:lnTo>
                  <a:pt x="14033" y="17359"/>
                </a:lnTo>
                <a:cubicBezTo>
                  <a:pt x="14856" y="16661"/>
                  <a:pt x="16233" y="15514"/>
                  <a:pt x="17056" y="14814"/>
                </a:cubicBezTo>
                <a:lnTo>
                  <a:pt x="20762" y="11675"/>
                </a:lnTo>
                <a:cubicBezTo>
                  <a:pt x="21584" y="10972"/>
                  <a:pt x="21600" y="9828"/>
                  <a:pt x="20777" y="9125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2" name="Shape 2432"/>
          <p:cNvSpPr/>
          <p:nvPr/>
        </p:nvSpPr>
        <p:spPr>
          <a:xfrm>
            <a:off x="712982" y="2710744"/>
            <a:ext cx="685458" cy="784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0798" extrusionOk="0">
                <a:moveTo>
                  <a:pt x="1050" y="11675"/>
                </a:moveTo>
                <a:cubicBezTo>
                  <a:pt x="-350" y="10972"/>
                  <a:pt x="-350" y="9830"/>
                  <a:pt x="1050" y="9122"/>
                </a:cubicBezTo>
                <a:lnTo>
                  <a:pt x="7328" y="5986"/>
                </a:lnTo>
                <a:cubicBezTo>
                  <a:pt x="8728" y="5289"/>
                  <a:pt x="11022" y="4141"/>
                  <a:pt x="12422" y="3441"/>
                </a:cubicBezTo>
                <a:lnTo>
                  <a:pt x="18703" y="303"/>
                </a:lnTo>
                <a:cubicBezTo>
                  <a:pt x="20103" y="-400"/>
                  <a:pt x="21250" y="164"/>
                  <a:pt x="21250" y="1554"/>
                </a:cubicBezTo>
                <a:lnTo>
                  <a:pt x="21250" y="7872"/>
                </a:lnTo>
                <a:lnTo>
                  <a:pt x="21250" y="12926"/>
                </a:lnTo>
                <a:lnTo>
                  <a:pt x="21250" y="19244"/>
                </a:lnTo>
                <a:cubicBezTo>
                  <a:pt x="21250" y="20634"/>
                  <a:pt x="20103" y="21200"/>
                  <a:pt x="18703" y="20495"/>
                </a:cubicBezTo>
                <a:lnTo>
                  <a:pt x="12422" y="17359"/>
                </a:lnTo>
                <a:cubicBezTo>
                  <a:pt x="11022" y="16661"/>
                  <a:pt x="8728" y="15514"/>
                  <a:pt x="7328" y="14814"/>
                </a:cubicBezTo>
                <a:lnTo>
                  <a:pt x="1050" y="11675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3" name="Shape 2433"/>
          <p:cNvSpPr/>
          <p:nvPr/>
        </p:nvSpPr>
        <p:spPr>
          <a:xfrm>
            <a:off x="595169" y="2710733"/>
            <a:ext cx="184753" cy="733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200"/>
                </a:moveTo>
                <a:cubicBezTo>
                  <a:pt x="21600" y="20965"/>
                  <a:pt x="19081" y="21600"/>
                  <a:pt x="16001" y="21600"/>
                </a:cubicBezTo>
                <a:lnTo>
                  <a:pt x="5599" y="21600"/>
                </a:lnTo>
                <a:cubicBezTo>
                  <a:pt x="2519" y="21600"/>
                  <a:pt x="0" y="20965"/>
                  <a:pt x="0" y="20200"/>
                </a:cubicBezTo>
                <a:lnTo>
                  <a:pt x="0" y="1400"/>
                </a:lnTo>
                <a:cubicBezTo>
                  <a:pt x="0" y="633"/>
                  <a:pt x="2519" y="0"/>
                  <a:pt x="5599" y="0"/>
                </a:cubicBezTo>
                <a:lnTo>
                  <a:pt x="16001" y="0"/>
                </a:lnTo>
                <a:cubicBezTo>
                  <a:pt x="19081" y="0"/>
                  <a:pt x="21600" y="633"/>
                  <a:pt x="21600" y="1400"/>
                </a:cubicBezTo>
                <a:lnTo>
                  <a:pt x="21600" y="20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4" name="Shape 2434"/>
          <p:cNvSpPr/>
          <p:nvPr/>
        </p:nvSpPr>
        <p:spPr>
          <a:xfrm>
            <a:off x="11784724" y="2710720"/>
            <a:ext cx="760430" cy="784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0" extrusionOk="0">
                <a:moveTo>
                  <a:pt x="20250" y="582"/>
                </a:moveTo>
                <a:lnTo>
                  <a:pt x="17742" y="582"/>
                </a:lnTo>
                <a:cubicBezTo>
                  <a:pt x="16999" y="582"/>
                  <a:pt x="16200" y="1219"/>
                  <a:pt x="16200" y="1914"/>
                </a:cubicBezTo>
                <a:lnTo>
                  <a:pt x="16200" y="8031"/>
                </a:lnTo>
                <a:lnTo>
                  <a:pt x="12552" y="5986"/>
                </a:lnTo>
                <a:cubicBezTo>
                  <a:pt x="11270" y="5286"/>
                  <a:pt x="9221" y="4141"/>
                  <a:pt x="7935" y="3438"/>
                </a:cubicBezTo>
                <a:lnTo>
                  <a:pt x="2260" y="302"/>
                </a:lnTo>
                <a:cubicBezTo>
                  <a:pt x="977" y="-401"/>
                  <a:pt x="0" y="165"/>
                  <a:pt x="0" y="1553"/>
                </a:cubicBezTo>
                <a:lnTo>
                  <a:pt x="0" y="7872"/>
                </a:lnTo>
                <a:lnTo>
                  <a:pt x="0" y="12927"/>
                </a:lnTo>
                <a:lnTo>
                  <a:pt x="0" y="19245"/>
                </a:lnTo>
                <a:cubicBezTo>
                  <a:pt x="0" y="20635"/>
                  <a:pt x="1002" y="21199"/>
                  <a:pt x="2284" y="20499"/>
                </a:cubicBezTo>
                <a:lnTo>
                  <a:pt x="8011" y="17360"/>
                </a:lnTo>
                <a:cubicBezTo>
                  <a:pt x="9291" y="16660"/>
                  <a:pt x="11283" y="15515"/>
                  <a:pt x="12566" y="14812"/>
                </a:cubicBezTo>
                <a:lnTo>
                  <a:pt x="16200" y="12767"/>
                </a:lnTo>
                <a:lnTo>
                  <a:pt x="16200" y="19536"/>
                </a:lnTo>
                <a:cubicBezTo>
                  <a:pt x="16200" y="20231"/>
                  <a:pt x="16999" y="20800"/>
                  <a:pt x="17742" y="20800"/>
                </a:cubicBezTo>
                <a:lnTo>
                  <a:pt x="20250" y="20800"/>
                </a:lnTo>
                <a:cubicBezTo>
                  <a:pt x="20993" y="20800"/>
                  <a:pt x="21600" y="20231"/>
                  <a:pt x="21600" y="19536"/>
                </a:cubicBezTo>
                <a:lnTo>
                  <a:pt x="21600" y="1912"/>
                </a:lnTo>
                <a:cubicBezTo>
                  <a:pt x="21600" y="1219"/>
                  <a:pt x="20993" y="582"/>
                  <a:pt x="20250" y="58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5" name="Shape 2435"/>
          <p:cNvSpPr/>
          <p:nvPr/>
        </p:nvSpPr>
        <p:spPr>
          <a:xfrm>
            <a:off x="5018511" y="2665214"/>
            <a:ext cx="283823" cy="85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6" name="Shape 2436"/>
          <p:cNvSpPr/>
          <p:nvPr/>
        </p:nvSpPr>
        <p:spPr>
          <a:xfrm>
            <a:off x="5487085" y="2665214"/>
            <a:ext cx="286501" cy="85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7" name="Shape 2437"/>
          <p:cNvSpPr/>
          <p:nvPr/>
        </p:nvSpPr>
        <p:spPr>
          <a:xfrm>
            <a:off x="1371664" y="5152690"/>
            <a:ext cx="653327" cy="851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8" name="Shape 2438"/>
          <p:cNvSpPr/>
          <p:nvPr/>
        </p:nvSpPr>
        <p:spPr>
          <a:xfrm>
            <a:off x="3896610" y="5187498"/>
            <a:ext cx="653327" cy="851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39" name="Shape 2439"/>
          <p:cNvSpPr/>
          <p:nvPr/>
        </p:nvSpPr>
        <p:spPr>
          <a:xfrm>
            <a:off x="4657039" y="5487370"/>
            <a:ext cx="133879" cy="283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2"/>
                  <a:pt x="3945" y="15287"/>
                  <a:pt x="0" y="16554"/>
                </a:cubicBezTo>
                <a:lnTo>
                  <a:pt x="10852" y="21600"/>
                </a:lnTo>
                <a:cubicBezTo>
                  <a:pt x="17372" y="19003"/>
                  <a:pt x="21600" y="15160"/>
                  <a:pt x="21600" y="10800"/>
                </a:cubicBezTo>
                <a:cubicBezTo>
                  <a:pt x="21600" y="6455"/>
                  <a:pt x="17372" y="2597"/>
                  <a:pt x="10852" y="0"/>
                </a:cubicBezTo>
                <a:lnTo>
                  <a:pt x="0" y="5046"/>
                </a:lnTo>
                <a:cubicBezTo>
                  <a:pt x="3945" y="6313"/>
                  <a:pt x="6714" y="8358"/>
                  <a:pt x="6714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0" name="Shape 2440"/>
          <p:cNvSpPr/>
          <p:nvPr/>
        </p:nvSpPr>
        <p:spPr>
          <a:xfrm>
            <a:off x="6408168" y="5216934"/>
            <a:ext cx="653328" cy="851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8"/>
                </a:moveTo>
                <a:cubicBezTo>
                  <a:pt x="21600" y="39"/>
                  <a:pt x="20483" y="-375"/>
                  <a:pt x="19116" y="371"/>
                </a:cubicBezTo>
                <a:lnTo>
                  <a:pt x="11121" y="4750"/>
                </a:lnTo>
                <a:cubicBezTo>
                  <a:pt x="9757" y="5494"/>
                  <a:pt x="8640" y="5954"/>
                  <a:pt x="8640" y="5768"/>
                </a:cubicBezTo>
                <a:cubicBezTo>
                  <a:pt x="8640" y="5585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6"/>
                  <a:pt x="0" y="7723"/>
                </a:cubicBezTo>
                <a:lnTo>
                  <a:pt x="0" y="12756"/>
                </a:lnTo>
                <a:cubicBezTo>
                  <a:pt x="0" y="14013"/>
                  <a:pt x="1389" y="14590"/>
                  <a:pt x="3086" y="14590"/>
                </a:cubicBezTo>
                <a:lnTo>
                  <a:pt x="5554" y="14590"/>
                </a:lnTo>
                <a:cubicBezTo>
                  <a:pt x="7251" y="14590"/>
                  <a:pt x="8640" y="14761"/>
                  <a:pt x="8640" y="14697"/>
                </a:cubicBezTo>
                <a:cubicBezTo>
                  <a:pt x="8640" y="14628"/>
                  <a:pt x="9757" y="15299"/>
                  <a:pt x="11121" y="16045"/>
                </a:cubicBezTo>
                <a:lnTo>
                  <a:pt x="19116" y="20481"/>
                </a:lnTo>
                <a:cubicBezTo>
                  <a:pt x="20483" y="21225"/>
                  <a:pt x="21600" y="20868"/>
                  <a:pt x="21600" y="19607"/>
                </a:cubicBezTo>
                <a:lnTo>
                  <a:pt x="21600" y="1298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1" name="Shape 2441"/>
          <p:cNvSpPr/>
          <p:nvPr/>
        </p:nvSpPr>
        <p:spPr>
          <a:xfrm>
            <a:off x="7214116" y="5492725"/>
            <a:ext cx="136557" cy="283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9"/>
                  <a:pt x="3945" y="15287"/>
                  <a:pt x="0" y="16561"/>
                </a:cubicBezTo>
                <a:lnTo>
                  <a:pt x="10852" y="21600"/>
                </a:lnTo>
                <a:cubicBezTo>
                  <a:pt x="17372" y="19003"/>
                  <a:pt x="21600" y="15153"/>
                  <a:pt x="21600" y="10800"/>
                </a:cubicBezTo>
                <a:cubicBezTo>
                  <a:pt x="21600" y="6447"/>
                  <a:pt x="17372" y="2597"/>
                  <a:pt x="10852" y="0"/>
                </a:cubicBezTo>
                <a:lnTo>
                  <a:pt x="0" y="5053"/>
                </a:lnTo>
                <a:cubicBezTo>
                  <a:pt x="3945" y="6320"/>
                  <a:pt x="6714" y="8358"/>
                  <a:pt x="6714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2" name="Shape 2442"/>
          <p:cNvSpPr/>
          <p:nvPr/>
        </p:nvSpPr>
        <p:spPr>
          <a:xfrm>
            <a:off x="7377448" y="5307974"/>
            <a:ext cx="214206" cy="677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2" y="10800"/>
                </a:moveTo>
                <a:cubicBezTo>
                  <a:pt x="12172" y="14250"/>
                  <a:pt x="7439" y="17334"/>
                  <a:pt x="0" y="19512"/>
                </a:cubicBezTo>
                <a:lnTo>
                  <a:pt x="6769" y="21600"/>
                </a:lnTo>
                <a:cubicBezTo>
                  <a:pt x="15858" y="18883"/>
                  <a:pt x="21600" y="15063"/>
                  <a:pt x="21600" y="10800"/>
                </a:cubicBezTo>
                <a:cubicBezTo>
                  <a:pt x="21600" y="6540"/>
                  <a:pt x="15858" y="2720"/>
                  <a:pt x="6769" y="0"/>
                </a:cubicBezTo>
                <a:lnTo>
                  <a:pt x="0" y="2088"/>
                </a:lnTo>
                <a:cubicBezTo>
                  <a:pt x="7439" y="4266"/>
                  <a:pt x="12172" y="7350"/>
                  <a:pt x="12172" y="1080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3" name="Shape 2443"/>
          <p:cNvSpPr/>
          <p:nvPr/>
        </p:nvSpPr>
        <p:spPr>
          <a:xfrm>
            <a:off x="7516681" y="5101801"/>
            <a:ext cx="291856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10802"/>
                </a:moveTo>
                <a:cubicBezTo>
                  <a:pt x="14719" y="14523"/>
                  <a:pt x="9056" y="17877"/>
                  <a:pt x="0" y="20278"/>
                </a:cubicBezTo>
                <a:lnTo>
                  <a:pt x="4941" y="21600"/>
                </a:lnTo>
                <a:cubicBezTo>
                  <a:pt x="15201" y="18860"/>
                  <a:pt x="21600" y="15037"/>
                  <a:pt x="21600" y="10800"/>
                </a:cubicBezTo>
                <a:cubicBezTo>
                  <a:pt x="21600" y="6563"/>
                  <a:pt x="15201" y="2742"/>
                  <a:pt x="4941" y="0"/>
                </a:cubicBezTo>
                <a:lnTo>
                  <a:pt x="0" y="1322"/>
                </a:lnTo>
                <a:cubicBezTo>
                  <a:pt x="9049" y="3726"/>
                  <a:pt x="14719" y="7083"/>
                  <a:pt x="14719" y="10802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4" name="Shape 2444"/>
          <p:cNvSpPr/>
          <p:nvPr/>
        </p:nvSpPr>
        <p:spPr>
          <a:xfrm>
            <a:off x="9203549" y="5661412"/>
            <a:ext cx="257047" cy="51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5" name="Shape 2445"/>
          <p:cNvSpPr/>
          <p:nvPr/>
        </p:nvSpPr>
        <p:spPr>
          <a:xfrm>
            <a:off x="9918459" y="5661412"/>
            <a:ext cx="257048" cy="51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6" name="Shape 2446"/>
          <p:cNvSpPr/>
          <p:nvPr/>
        </p:nvSpPr>
        <p:spPr>
          <a:xfrm>
            <a:off x="9048250" y="5107156"/>
            <a:ext cx="1285233" cy="832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20160" y="20993"/>
                </a:moveTo>
                <a:lnTo>
                  <a:pt x="20160" y="16590"/>
                </a:lnTo>
                <a:cubicBezTo>
                  <a:pt x="20160" y="8567"/>
                  <a:pt x="16168" y="2201"/>
                  <a:pt x="11069" y="2201"/>
                </a:cubicBezTo>
                <a:cubicBezTo>
                  <a:pt x="5849" y="2201"/>
                  <a:pt x="1440" y="8836"/>
                  <a:pt x="1440" y="16590"/>
                </a:cubicBezTo>
                <a:lnTo>
                  <a:pt x="1440" y="20993"/>
                </a:lnTo>
                <a:cubicBezTo>
                  <a:pt x="1440" y="21600"/>
                  <a:pt x="0" y="21600"/>
                  <a:pt x="0" y="20993"/>
                </a:cubicBezTo>
                <a:lnTo>
                  <a:pt x="0" y="16590"/>
                </a:lnTo>
                <a:cubicBezTo>
                  <a:pt x="0" y="7645"/>
                  <a:pt x="5070" y="0"/>
                  <a:pt x="11069" y="0"/>
                </a:cubicBezTo>
                <a:cubicBezTo>
                  <a:pt x="16976" y="0"/>
                  <a:pt x="21600" y="7335"/>
                  <a:pt x="21600" y="16590"/>
                </a:cubicBezTo>
                <a:lnTo>
                  <a:pt x="21600" y="20993"/>
                </a:lnTo>
                <a:cubicBezTo>
                  <a:pt x="21600" y="21600"/>
                  <a:pt x="20160" y="21600"/>
                  <a:pt x="20160" y="2099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7" name="Shape 2447"/>
          <p:cNvSpPr/>
          <p:nvPr/>
        </p:nvSpPr>
        <p:spPr>
          <a:xfrm>
            <a:off x="11511612" y="5597151"/>
            <a:ext cx="822014" cy="273113"/>
          </a:xfrm>
          <a:prstGeom prst="rect">
            <a:avLst/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8" name="Shape 2448"/>
          <p:cNvSpPr/>
          <p:nvPr/>
        </p:nvSpPr>
        <p:spPr>
          <a:xfrm>
            <a:off x="1502864" y="7966798"/>
            <a:ext cx="739010" cy="741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280"/>
                </a:moveTo>
                <a:lnTo>
                  <a:pt x="15120" y="10798"/>
                </a:lnTo>
                <a:lnTo>
                  <a:pt x="21598" y="4318"/>
                </a:lnTo>
                <a:lnTo>
                  <a:pt x="17278" y="0"/>
                </a:lnTo>
                <a:lnTo>
                  <a:pt x="10799" y="6478"/>
                </a:lnTo>
                <a:lnTo>
                  <a:pt x="4321" y="0"/>
                </a:lnTo>
                <a:lnTo>
                  <a:pt x="0" y="4318"/>
                </a:lnTo>
                <a:lnTo>
                  <a:pt x="6480" y="10799"/>
                </a:lnTo>
                <a:lnTo>
                  <a:pt x="0" y="17280"/>
                </a:lnTo>
                <a:lnTo>
                  <a:pt x="4321" y="21600"/>
                </a:lnTo>
                <a:lnTo>
                  <a:pt x="10799" y="15119"/>
                </a:lnTo>
                <a:lnTo>
                  <a:pt x="17279" y="21600"/>
                </a:lnTo>
                <a:lnTo>
                  <a:pt x="21600" y="1728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49" name="Shape 2449"/>
          <p:cNvSpPr/>
          <p:nvPr/>
        </p:nvSpPr>
        <p:spPr>
          <a:xfrm>
            <a:off x="4102782" y="8060513"/>
            <a:ext cx="894309" cy="527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79"/>
                </a:moveTo>
                <a:lnTo>
                  <a:pt x="14758" y="0"/>
                </a:lnTo>
                <a:lnTo>
                  <a:pt x="14758" y="5401"/>
                </a:lnTo>
                <a:cubicBezTo>
                  <a:pt x="1073" y="5401"/>
                  <a:pt x="0" y="18902"/>
                  <a:pt x="0" y="21600"/>
                </a:cubicBezTo>
                <a:cubicBezTo>
                  <a:pt x="2951" y="10803"/>
                  <a:pt x="14758" y="16196"/>
                  <a:pt x="14758" y="16196"/>
                </a:cubicBezTo>
                <a:lnTo>
                  <a:pt x="14758" y="21600"/>
                </a:lnTo>
                <a:lnTo>
                  <a:pt x="21600" y="11479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0" name="Shape 2450"/>
          <p:cNvSpPr/>
          <p:nvPr/>
        </p:nvSpPr>
        <p:spPr>
          <a:xfrm rot="2700000">
            <a:off x="7211438" y="8411274"/>
            <a:ext cx="420380" cy="350763"/>
          </a:xfrm>
          <a:prstGeom prst="rightArrow">
            <a:avLst>
              <a:gd name="adj1" fmla="val 47194"/>
              <a:gd name="adj2" fmla="val 35334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1" name="Shape 2451"/>
          <p:cNvSpPr/>
          <p:nvPr/>
        </p:nvSpPr>
        <p:spPr>
          <a:xfrm rot="13500000">
            <a:off x="6740187" y="7891826"/>
            <a:ext cx="420379" cy="350763"/>
          </a:xfrm>
          <a:prstGeom prst="rightArrow">
            <a:avLst>
              <a:gd name="adj1" fmla="val 47194"/>
              <a:gd name="adj2" fmla="val 35334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2" name="Shape 2452"/>
          <p:cNvSpPr/>
          <p:nvPr/>
        </p:nvSpPr>
        <p:spPr>
          <a:xfrm rot="8100000">
            <a:off x="6745542" y="8416630"/>
            <a:ext cx="420379" cy="350762"/>
          </a:xfrm>
          <a:prstGeom prst="rightArrow">
            <a:avLst>
              <a:gd name="adj1" fmla="val 47194"/>
              <a:gd name="adj2" fmla="val 35334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3" name="Shape 2453"/>
          <p:cNvSpPr/>
          <p:nvPr/>
        </p:nvSpPr>
        <p:spPr>
          <a:xfrm rot="18900000">
            <a:off x="7216794" y="7897181"/>
            <a:ext cx="420379" cy="350762"/>
          </a:xfrm>
          <a:prstGeom prst="rightArrow">
            <a:avLst>
              <a:gd name="adj1" fmla="val 47194"/>
              <a:gd name="adj2" fmla="val 35334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4" name="Shape 2454"/>
          <p:cNvSpPr/>
          <p:nvPr/>
        </p:nvSpPr>
        <p:spPr>
          <a:xfrm rot="2700000" flipH="1">
            <a:off x="9835455" y="8368434"/>
            <a:ext cx="463220" cy="385570"/>
          </a:xfrm>
          <a:prstGeom prst="rightArrow">
            <a:avLst>
              <a:gd name="adj1" fmla="val 47194"/>
              <a:gd name="adj2" fmla="val 32142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5" name="Shape 2455"/>
          <p:cNvSpPr/>
          <p:nvPr/>
        </p:nvSpPr>
        <p:spPr>
          <a:xfrm rot="13500000" flipH="1">
            <a:off x="9417754" y="7899858"/>
            <a:ext cx="465898" cy="388249"/>
          </a:xfrm>
          <a:prstGeom prst="rightArrow">
            <a:avLst>
              <a:gd name="adj1" fmla="val 47194"/>
              <a:gd name="adj2" fmla="val 32105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6" name="Shape 2456"/>
          <p:cNvSpPr/>
          <p:nvPr/>
        </p:nvSpPr>
        <p:spPr>
          <a:xfrm rot="8100000" flipH="1">
            <a:off x="9399011" y="8347013"/>
            <a:ext cx="463220" cy="388249"/>
          </a:xfrm>
          <a:prstGeom prst="rightArrow">
            <a:avLst>
              <a:gd name="adj1" fmla="val 47194"/>
              <a:gd name="adj2" fmla="val 31920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7" name="Shape 2457"/>
          <p:cNvSpPr/>
          <p:nvPr/>
        </p:nvSpPr>
        <p:spPr>
          <a:xfrm rot="18900000">
            <a:off x="9864908" y="7905214"/>
            <a:ext cx="465898" cy="388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04"/>
                </a:moveTo>
                <a:lnTo>
                  <a:pt x="9746" y="5704"/>
                </a:lnTo>
                <a:lnTo>
                  <a:pt x="9746" y="0"/>
                </a:lnTo>
                <a:lnTo>
                  <a:pt x="0" y="10800"/>
                </a:lnTo>
                <a:lnTo>
                  <a:pt x="9746" y="21600"/>
                </a:lnTo>
                <a:lnTo>
                  <a:pt x="9746" y="15896"/>
                </a:lnTo>
                <a:lnTo>
                  <a:pt x="21600" y="1589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8" name="Shape 2458"/>
          <p:cNvSpPr/>
          <p:nvPr/>
        </p:nvSpPr>
        <p:spPr>
          <a:xfrm rot="2700000">
            <a:off x="11915925" y="8341658"/>
            <a:ext cx="487318" cy="406991"/>
          </a:xfrm>
          <a:prstGeom prst="rightArrow">
            <a:avLst>
              <a:gd name="adj1" fmla="val 47194"/>
              <a:gd name="adj2" fmla="val 30487"/>
            </a:avLst>
          </a:pr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59" name="Shape 2459"/>
          <p:cNvSpPr/>
          <p:nvPr/>
        </p:nvSpPr>
        <p:spPr>
          <a:xfrm rot="13500000">
            <a:off x="11479481" y="7905214"/>
            <a:ext cx="487318" cy="406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04"/>
                </a:moveTo>
                <a:lnTo>
                  <a:pt x="12324" y="5704"/>
                </a:lnTo>
                <a:lnTo>
                  <a:pt x="12324" y="0"/>
                </a:lnTo>
                <a:lnTo>
                  <a:pt x="21600" y="10800"/>
                </a:lnTo>
                <a:lnTo>
                  <a:pt x="12324" y="21600"/>
                </a:lnTo>
                <a:lnTo>
                  <a:pt x="12324" y="15896"/>
                </a:lnTo>
                <a:lnTo>
                  <a:pt x="0" y="15896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0" name="Shape 2460"/>
          <p:cNvSpPr/>
          <p:nvPr/>
        </p:nvSpPr>
        <p:spPr>
          <a:xfrm>
            <a:off x="1510897" y="10261473"/>
            <a:ext cx="1071028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2" y="14051"/>
                </a:moveTo>
                <a:lnTo>
                  <a:pt x="21600" y="4965"/>
                </a:lnTo>
                <a:lnTo>
                  <a:pt x="4038" y="2605"/>
                </a:lnTo>
                <a:lnTo>
                  <a:pt x="2631" y="1661"/>
                </a:lnTo>
                <a:cubicBezTo>
                  <a:pt x="2654" y="1561"/>
                  <a:pt x="2692" y="1465"/>
                  <a:pt x="2692" y="1355"/>
                </a:cubicBezTo>
                <a:cubicBezTo>
                  <a:pt x="2692" y="608"/>
                  <a:pt x="2089" y="0"/>
                  <a:pt x="1346" y="0"/>
                </a:cubicBezTo>
                <a:cubicBezTo>
                  <a:pt x="603" y="0"/>
                  <a:pt x="0" y="608"/>
                  <a:pt x="0" y="1355"/>
                </a:cubicBezTo>
                <a:cubicBezTo>
                  <a:pt x="0" y="2101"/>
                  <a:pt x="603" y="2708"/>
                  <a:pt x="1346" y="2708"/>
                </a:cubicBezTo>
                <a:cubicBezTo>
                  <a:pt x="1440" y="2708"/>
                  <a:pt x="1525" y="2671"/>
                  <a:pt x="1613" y="2653"/>
                </a:cubicBezTo>
                <a:lnTo>
                  <a:pt x="3266" y="3763"/>
                </a:lnTo>
                <a:lnTo>
                  <a:pt x="6006" y="14632"/>
                </a:lnTo>
                <a:lnTo>
                  <a:pt x="6839" y="14599"/>
                </a:lnTo>
                <a:lnTo>
                  <a:pt x="6092" y="16965"/>
                </a:lnTo>
                <a:cubicBezTo>
                  <a:pt x="6063" y="16964"/>
                  <a:pt x="6037" y="16955"/>
                  <a:pt x="6006" y="16955"/>
                </a:cubicBezTo>
                <a:cubicBezTo>
                  <a:pt x="4731" y="16955"/>
                  <a:pt x="3697" y="17996"/>
                  <a:pt x="3697" y="19278"/>
                </a:cubicBezTo>
                <a:cubicBezTo>
                  <a:pt x="3697" y="20562"/>
                  <a:pt x="4731" y="21600"/>
                  <a:pt x="6006" y="21600"/>
                </a:cubicBezTo>
                <a:cubicBezTo>
                  <a:pt x="6954" y="21600"/>
                  <a:pt x="7765" y="21026"/>
                  <a:pt x="8121" y="20206"/>
                </a:cubicBezTo>
                <a:lnTo>
                  <a:pt x="15421" y="20206"/>
                </a:lnTo>
                <a:cubicBezTo>
                  <a:pt x="15760" y="21024"/>
                  <a:pt x="16563" y="21600"/>
                  <a:pt x="17500" y="21600"/>
                </a:cubicBezTo>
                <a:cubicBezTo>
                  <a:pt x="18743" y="21600"/>
                  <a:pt x="19752" y="20587"/>
                  <a:pt x="19752" y="19335"/>
                </a:cubicBezTo>
                <a:cubicBezTo>
                  <a:pt x="19752" y="18085"/>
                  <a:pt x="18743" y="17071"/>
                  <a:pt x="17500" y="17071"/>
                </a:cubicBezTo>
                <a:cubicBezTo>
                  <a:pt x="16435" y="17071"/>
                  <a:pt x="15550" y="17817"/>
                  <a:pt x="15314" y="18813"/>
                </a:cubicBezTo>
                <a:lnTo>
                  <a:pt x="8270" y="18813"/>
                </a:lnTo>
                <a:cubicBezTo>
                  <a:pt x="8156" y="18251"/>
                  <a:pt x="7836" y="17771"/>
                  <a:pt x="7398" y="17436"/>
                </a:cubicBezTo>
                <a:lnTo>
                  <a:pt x="8311" y="14536"/>
                </a:lnTo>
                <a:lnTo>
                  <a:pt x="19752" y="14051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1" name="Shape 2461"/>
          <p:cNvSpPr/>
          <p:nvPr/>
        </p:nvSpPr>
        <p:spPr>
          <a:xfrm>
            <a:off x="9570375" y="10317702"/>
            <a:ext cx="468575" cy="1006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2" y="21600"/>
                </a:moveTo>
                <a:lnTo>
                  <a:pt x="4787" y="21600"/>
                </a:lnTo>
                <a:lnTo>
                  <a:pt x="4787" y="10799"/>
                </a:lnTo>
                <a:lnTo>
                  <a:pt x="0" y="10799"/>
                </a:lnTo>
                <a:lnTo>
                  <a:pt x="0" y="7076"/>
                </a:lnTo>
                <a:lnTo>
                  <a:pt x="4787" y="7076"/>
                </a:lnTo>
                <a:lnTo>
                  <a:pt x="4787" y="4842"/>
                </a:lnTo>
                <a:cubicBezTo>
                  <a:pt x="4787" y="1805"/>
                  <a:pt x="7490" y="0"/>
                  <a:pt x="15166" y="0"/>
                </a:cubicBezTo>
                <a:lnTo>
                  <a:pt x="21559" y="0"/>
                </a:lnTo>
                <a:lnTo>
                  <a:pt x="21559" y="3723"/>
                </a:lnTo>
                <a:lnTo>
                  <a:pt x="17561" y="3723"/>
                </a:lnTo>
                <a:cubicBezTo>
                  <a:pt x="14572" y="3723"/>
                  <a:pt x="14373" y="4243"/>
                  <a:pt x="14373" y="5213"/>
                </a:cubicBezTo>
                <a:lnTo>
                  <a:pt x="14361" y="7077"/>
                </a:lnTo>
                <a:lnTo>
                  <a:pt x="21600" y="7077"/>
                </a:lnTo>
                <a:lnTo>
                  <a:pt x="20754" y="10800"/>
                </a:lnTo>
                <a:lnTo>
                  <a:pt x="14361" y="10800"/>
                </a:lnTo>
                <a:lnTo>
                  <a:pt x="14361" y="21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2" name="Shape 2462"/>
          <p:cNvSpPr/>
          <p:nvPr/>
        </p:nvSpPr>
        <p:spPr>
          <a:xfrm>
            <a:off x="4266114" y="10556006"/>
            <a:ext cx="495351" cy="4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3" name="Shape 2463"/>
          <p:cNvSpPr/>
          <p:nvPr/>
        </p:nvSpPr>
        <p:spPr>
          <a:xfrm>
            <a:off x="4823048" y="10556006"/>
            <a:ext cx="495351" cy="4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4" name="Shape 2464"/>
          <p:cNvSpPr/>
          <p:nvPr/>
        </p:nvSpPr>
        <p:spPr>
          <a:xfrm>
            <a:off x="6796416" y="10395352"/>
            <a:ext cx="760430" cy="85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2" y="6950"/>
                </a:moveTo>
                <a:cubicBezTo>
                  <a:pt x="18076" y="6950"/>
                  <a:pt x="19833" y="5395"/>
                  <a:pt x="19833" y="3474"/>
                </a:cubicBezTo>
                <a:cubicBezTo>
                  <a:pt x="19833" y="1556"/>
                  <a:pt x="18076" y="0"/>
                  <a:pt x="15912" y="0"/>
                </a:cubicBezTo>
                <a:cubicBezTo>
                  <a:pt x="13748" y="0"/>
                  <a:pt x="11993" y="1556"/>
                  <a:pt x="11993" y="3474"/>
                </a:cubicBezTo>
                <a:cubicBezTo>
                  <a:pt x="11991" y="5395"/>
                  <a:pt x="13748" y="6950"/>
                  <a:pt x="15912" y="6950"/>
                </a:cubicBezTo>
                <a:close/>
                <a:moveTo>
                  <a:pt x="21591" y="12333"/>
                </a:moveTo>
                <a:cubicBezTo>
                  <a:pt x="21489" y="9684"/>
                  <a:pt x="19039" y="7562"/>
                  <a:pt x="16026" y="7562"/>
                </a:cubicBezTo>
                <a:cubicBezTo>
                  <a:pt x="14614" y="7562"/>
                  <a:pt x="13327" y="8032"/>
                  <a:pt x="12344" y="8803"/>
                </a:cubicBezTo>
                <a:cubicBezTo>
                  <a:pt x="11711" y="7512"/>
                  <a:pt x="10261" y="6609"/>
                  <a:pt x="8571" y="6609"/>
                </a:cubicBezTo>
                <a:cubicBezTo>
                  <a:pt x="7499" y="6609"/>
                  <a:pt x="6528" y="6974"/>
                  <a:pt x="5795" y="7570"/>
                </a:cubicBezTo>
                <a:cubicBezTo>
                  <a:pt x="5431" y="6488"/>
                  <a:pt x="4302" y="5697"/>
                  <a:pt x="2961" y="5697"/>
                </a:cubicBezTo>
                <a:cubicBezTo>
                  <a:pt x="1361" y="5697"/>
                  <a:pt x="59" y="6824"/>
                  <a:pt x="7" y="8230"/>
                </a:cubicBezTo>
                <a:lnTo>
                  <a:pt x="0" y="8230"/>
                </a:lnTo>
                <a:lnTo>
                  <a:pt x="0" y="13151"/>
                </a:lnTo>
                <a:lnTo>
                  <a:pt x="4458" y="13151"/>
                </a:lnTo>
                <a:lnTo>
                  <a:pt x="4458" y="16969"/>
                </a:lnTo>
                <a:lnTo>
                  <a:pt x="10455" y="16969"/>
                </a:lnTo>
                <a:lnTo>
                  <a:pt x="10455" y="21600"/>
                </a:lnTo>
                <a:lnTo>
                  <a:pt x="21600" y="21600"/>
                </a:lnTo>
                <a:lnTo>
                  <a:pt x="21600" y="12333"/>
                </a:lnTo>
                <a:lnTo>
                  <a:pt x="21591" y="12333"/>
                </a:lnTo>
                <a:close/>
                <a:moveTo>
                  <a:pt x="8486" y="6155"/>
                </a:moveTo>
                <a:cubicBezTo>
                  <a:pt x="10083" y="6155"/>
                  <a:pt x="11381" y="5008"/>
                  <a:pt x="11381" y="3591"/>
                </a:cubicBezTo>
                <a:cubicBezTo>
                  <a:pt x="11381" y="2175"/>
                  <a:pt x="10083" y="1027"/>
                  <a:pt x="8486" y="1027"/>
                </a:cubicBezTo>
                <a:cubicBezTo>
                  <a:pt x="6889" y="1027"/>
                  <a:pt x="5594" y="2175"/>
                  <a:pt x="5594" y="3591"/>
                </a:cubicBezTo>
                <a:cubicBezTo>
                  <a:pt x="5594" y="5008"/>
                  <a:pt x="6889" y="6155"/>
                  <a:pt x="8486" y="6155"/>
                </a:cubicBezTo>
                <a:close/>
                <a:moveTo>
                  <a:pt x="2900" y="5371"/>
                </a:moveTo>
                <a:cubicBezTo>
                  <a:pt x="4050" y="5371"/>
                  <a:pt x="4982" y="4546"/>
                  <a:pt x="4982" y="3526"/>
                </a:cubicBezTo>
                <a:cubicBezTo>
                  <a:pt x="4982" y="2506"/>
                  <a:pt x="4050" y="1681"/>
                  <a:pt x="2900" y="1681"/>
                </a:cubicBezTo>
                <a:cubicBezTo>
                  <a:pt x="1749" y="1681"/>
                  <a:pt x="817" y="2506"/>
                  <a:pt x="817" y="3526"/>
                </a:cubicBezTo>
                <a:cubicBezTo>
                  <a:pt x="817" y="4546"/>
                  <a:pt x="1749" y="5371"/>
                  <a:pt x="2900" y="537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5" name="Shape 2465"/>
          <p:cNvSpPr/>
          <p:nvPr/>
        </p:nvSpPr>
        <p:spPr>
          <a:xfrm>
            <a:off x="11771344" y="10432838"/>
            <a:ext cx="538185" cy="741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600" extrusionOk="0">
                <a:moveTo>
                  <a:pt x="17708" y="5550"/>
                </a:moveTo>
                <a:lnTo>
                  <a:pt x="6644" y="5550"/>
                </a:lnTo>
                <a:lnTo>
                  <a:pt x="6644" y="2590"/>
                </a:lnTo>
                <a:lnTo>
                  <a:pt x="6632" y="2590"/>
                </a:lnTo>
                <a:cubicBezTo>
                  <a:pt x="6633" y="2555"/>
                  <a:pt x="6644" y="2521"/>
                  <a:pt x="6644" y="2483"/>
                </a:cubicBezTo>
                <a:cubicBezTo>
                  <a:pt x="6644" y="1112"/>
                  <a:pt x="5159" y="0"/>
                  <a:pt x="3327" y="0"/>
                </a:cubicBezTo>
                <a:cubicBezTo>
                  <a:pt x="3327" y="0"/>
                  <a:pt x="3327" y="0"/>
                  <a:pt x="3326" y="0"/>
                </a:cubicBezTo>
                <a:cubicBezTo>
                  <a:pt x="1491" y="0"/>
                  <a:pt x="4" y="1112"/>
                  <a:pt x="4" y="2483"/>
                </a:cubicBezTo>
                <a:cubicBezTo>
                  <a:pt x="4" y="2520"/>
                  <a:pt x="18" y="2554"/>
                  <a:pt x="19" y="2590"/>
                </a:cubicBezTo>
                <a:lnTo>
                  <a:pt x="4" y="2590"/>
                </a:lnTo>
                <a:lnTo>
                  <a:pt x="4" y="15966"/>
                </a:lnTo>
                <a:lnTo>
                  <a:pt x="21" y="15966"/>
                </a:lnTo>
                <a:cubicBezTo>
                  <a:pt x="-23" y="16298"/>
                  <a:pt x="-578" y="21600"/>
                  <a:pt x="8538" y="21600"/>
                </a:cubicBezTo>
                <a:cubicBezTo>
                  <a:pt x="8559" y="21600"/>
                  <a:pt x="8577" y="21600"/>
                  <a:pt x="8598" y="21600"/>
                </a:cubicBezTo>
                <a:cubicBezTo>
                  <a:pt x="8928" y="21599"/>
                  <a:pt x="9217" y="21585"/>
                  <a:pt x="9494" y="21568"/>
                </a:cubicBezTo>
                <a:lnTo>
                  <a:pt x="17887" y="21568"/>
                </a:lnTo>
                <a:lnTo>
                  <a:pt x="17887" y="21552"/>
                </a:lnTo>
                <a:cubicBezTo>
                  <a:pt x="19632" y="21479"/>
                  <a:pt x="21022" y="20409"/>
                  <a:pt x="21022" y="19084"/>
                </a:cubicBezTo>
                <a:cubicBezTo>
                  <a:pt x="21022" y="17761"/>
                  <a:pt x="19632" y="16689"/>
                  <a:pt x="17887" y="16617"/>
                </a:cubicBezTo>
                <a:lnTo>
                  <a:pt x="17887" y="16601"/>
                </a:lnTo>
                <a:lnTo>
                  <a:pt x="8611" y="16601"/>
                </a:lnTo>
                <a:cubicBezTo>
                  <a:pt x="8607" y="16599"/>
                  <a:pt x="8599" y="16593"/>
                  <a:pt x="8599" y="16593"/>
                </a:cubicBezTo>
                <a:cubicBezTo>
                  <a:pt x="8593" y="16593"/>
                  <a:pt x="6641" y="16593"/>
                  <a:pt x="6636" y="15966"/>
                </a:cubicBezTo>
                <a:lnTo>
                  <a:pt x="6644" y="15966"/>
                </a:lnTo>
                <a:lnTo>
                  <a:pt x="6644" y="10513"/>
                </a:lnTo>
                <a:lnTo>
                  <a:pt x="17710" y="10513"/>
                </a:lnTo>
                <a:cubicBezTo>
                  <a:pt x="19540" y="10511"/>
                  <a:pt x="21022" y="9402"/>
                  <a:pt x="21022" y="8031"/>
                </a:cubicBezTo>
                <a:cubicBezTo>
                  <a:pt x="21022" y="6661"/>
                  <a:pt x="19538" y="5553"/>
                  <a:pt x="17708" y="555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6" name="Shape 2466"/>
          <p:cNvSpPr/>
          <p:nvPr/>
        </p:nvSpPr>
        <p:spPr>
          <a:xfrm>
            <a:off x="1880401" y="12877457"/>
            <a:ext cx="246338" cy="388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81" y="0"/>
                </a:lnTo>
                <a:lnTo>
                  <a:pt x="10664" y="8632"/>
                </a:lnTo>
                <a:lnTo>
                  <a:pt x="11066" y="8632"/>
                </a:lnTo>
                <a:lnTo>
                  <a:pt x="15056" y="0"/>
                </a:lnTo>
                <a:lnTo>
                  <a:pt x="21600" y="0"/>
                </a:lnTo>
                <a:lnTo>
                  <a:pt x="14104" y="12636"/>
                </a:lnTo>
                <a:lnTo>
                  <a:pt x="14104" y="21600"/>
                </a:lnTo>
                <a:lnTo>
                  <a:pt x="7664" y="21600"/>
                </a:lnTo>
                <a:lnTo>
                  <a:pt x="7664" y="13040"/>
                </a:lnTo>
                <a:lnTo>
                  <a:pt x="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7" name="Shape 2467"/>
          <p:cNvSpPr/>
          <p:nvPr/>
        </p:nvSpPr>
        <p:spPr>
          <a:xfrm>
            <a:off x="2121383" y="12992592"/>
            <a:ext cx="190108" cy="302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28"/>
                </a:moveTo>
                <a:cubicBezTo>
                  <a:pt x="0" y="3627"/>
                  <a:pt x="1004" y="2366"/>
                  <a:pt x="3008" y="1416"/>
                </a:cubicBezTo>
                <a:cubicBezTo>
                  <a:pt x="5011" y="477"/>
                  <a:pt x="7702" y="0"/>
                  <a:pt x="11087" y="0"/>
                </a:cubicBezTo>
                <a:cubicBezTo>
                  <a:pt x="14165" y="0"/>
                  <a:pt x="16687" y="499"/>
                  <a:pt x="18658" y="1494"/>
                </a:cubicBezTo>
                <a:cubicBezTo>
                  <a:pt x="20617" y="2492"/>
                  <a:pt x="21600" y="3767"/>
                  <a:pt x="21600" y="5343"/>
                </a:cubicBezTo>
                <a:lnTo>
                  <a:pt x="21600" y="15955"/>
                </a:lnTo>
                <a:cubicBezTo>
                  <a:pt x="21600" y="17718"/>
                  <a:pt x="20645" y="19097"/>
                  <a:pt x="18718" y="20095"/>
                </a:cubicBezTo>
                <a:cubicBezTo>
                  <a:pt x="16785" y="21101"/>
                  <a:pt x="14133" y="21600"/>
                  <a:pt x="10754" y="21600"/>
                </a:cubicBezTo>
                <a:cubicBezTo>
                  <a:pt x="7495" y="21600"/>
                  <a:pt x="4891" y="21079"/>
                  <a:pt x="2942" y="20047"/>
                </a:cubicBezTo>
                <a:cubicBezTo>
                  <a:pt x="988" y="19016"/>
                  <a:pt x="5" y="17625"/>
                  <a:pt x="5" y="15876"/>
                </a:cubicBezTo>
                <a:lnTo>
                  <a:pt x="5" y="5228"/>
                </a:lnTo>
                <a:close/>
                <a:moveTo>
                  <a:pt x="7664" y="16260"/>
                </a:moveTo>
                <a:cubicBezTo>
                  <a:pt x="7664" y="16826"/>
                  <a:pt x="7926" y="17267"/>
                  <a:pt x="8461" y="17569"/>
                </a:cubicBezTo>
                <a:cubicBezTo>
                  <a:pt x="8985" y="17880"/>
                  <a:pt x="9744" y="18032"/>
                  <a:pt x="10732" y="18032"/>
                </a:cubicBezTo>
                <a:cubicBezTo>
                  <a:pt x="11742" y="18032"/>
                  <a:pt x="12544" y="17880"/>
                  <a:pt x="13134" y="17569"/>
                </a:cubicBezTo>
                <a:cubicBezTo>
                  <a:pt x="13734" y="17258"/>
                  <a:pt x="14029" y="16815"/>
                  <a:pt x="14029" y="16260"/>
                </a:cubicBezTo>
                <a:lnTo>
                  <a:pt x="14029" y="5065"/>
                </a:lnTo>
                <a:cubicBezTo>
                  <a:pt x="14029" y="4625"/>
                  <a:pt x="13723" y="4255"/>
                  <a:pt x="13117" y="3989"/>
                </a:cubicBezTo>
                <a:cubicBezTo>
                  <a:pt x="12511" y="3708"/>
                  <a:pt x="11720" y="3560"/>
                  <a:pt x="10732" y="3560"/>
                </a:cubicBezTo>
                <a:cubicBezTo>
                  <a:pt x="9820" y="3560"/>
                  <a:pt x="9083" y="3711"/>
                  <a:pt x="8521" y="3989"/>
                </a:cubicBezTo>
                <a:cubicBezTo>
                  <a:pt x="7953" y="4255"/>
                  <a:pt x="7669" y="4625"/>
                  <a:pt x="7669" y="5065"/>
                </a:cubicBezTo>
                <a:lnTo>
                  <a:pt x="7669" y="1626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8" name="Shape 2468"/>
          <p:cNvSpPr/>
          <p:nvPr/>
        </p:nvSpPr>
        <p:spPr>
          <a:xfrm>
            <a:off x="2362364" y="12992592"/>
            <a:ext cx="184753" cy="291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289"/>
                </a:lnTo>
                <a:lnTo>
                  <a:pt x="14032" y="21289"/>
                </a:lnTo>
                <a:lnTo>
                  <a:pt x="14032" y="18935"/>
                </a:lnTo>
                <a:cubicBezTo>
                  <a:pt x="12632" y="19800"/>
                  <a:pt x="11183" y="20459"/>
                  <a:pt x="9673" y="20918"/>
                </a:cubicBezTo>
                <a:cubicBezTo>
                  <a:pt x="8168" y="21374"/>
                  <a:pt x="6702" y="21600"/>
                  <a:pt x="5281" y="21600"/>
                </a:cubicBezTo>
                <a:cubicBezTo>
                  <a:pt x="3532" y="21600"/>
                  <a:pt x="2210" y="21278"/>
                  <a:pt x="1322" y="20639"/>
                </a:cubicBezTo>
                <a:cubicBezTo>
                  <a:pt x="433" y="20015"/>
                  <a:pt x="0" y="19054"/>
                  <a:pt x="0" y="17797"/>
                </a:cubicBezTo>
                <a:lnTo>
                  <a:pt x="0" y="0"/>
                </a:lnTo>
                <a:lnTo>
                  <a:pt x="7563" y="0"/>
                </a:lnTo>
                <a:lnTo>
                  <a:pt x="7563" y="16320"/>
                </a:lnTo>
                <a:cubicBezTo>
                  <a:pt x="7563" y="16825"/>
                  <a:pt x="7718" y="17185"/>
                  <a:pt x="8035" y="17411"/>
                </a:cubicBezTo>
                <a:cubicBezTo>
                  <a:pt x="8351" y="17641"/>
                  <a:pt x="8868" y="17748"/>
                  <a:pt x="9573" y="17748"/>
                </a:cubicBezTo>
                <a:cubicBezTo>
                  <a:pt x="10139" y="17748"/>
                  <a:pt x="10844" y="17603"/>
                  <a:pt x="11688" y="17304"/>
                </a:cubicBezTo>
                <a:cubicBezTo>
                  <a:pt x="12538" y="17005"/>
                  <a:pt x="13315" y="16622"/>
                  <a:pt x="14032" y="16163"/>
                </a:cubicBezTo>
                <a:lnTo>
                  <a:pt x="14032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69" name="Shape 2469"/>
          <p:cNvSpPr/>
          <p:nvPr/>
        </p:nvSpPr>
        <p:spPr>
          <a:xfrm>
            <a:off x="1687604" y="13346017"/>
            <a:ext cx="1081713" cy="58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82" extrusionOk="0">
                <a:moveTo>
                  <a:pt x="21448" y="4793"/>
                </a:moveTo>
                <a:cubicBezTo>
                  <a:pt x="21448" y="2264"/>
                  <a:pt x="20052" y="217"/>
                  <a:pt x="18330" y="217"/>
                </a:cubicBezTo>
                <a:cubicBezTo>
                  <a:pt x="15873" y="64"/>
                  <a:pt x="13359" y="-7"/>
                  <a:pt x="10796" y="0"/>
                </a:cubicBezTo>
                <a:cubicBezTo>
                  <a:pt x="8233" y="-7"/>
                  <a:pt x="5719" y="64"/>
                  <a:pt x="3261" y="217"/>
                </a:cubicBezTo>
                <a:cubicBezTo>
                  <a:pt x="1540" y="217"/>
                  <a:pt x="144" y="2264"/>
                  <a:pt x="144" y="4793"/>
                </a:cubicBezTo>
                <a:cubicBezTo>
                  <a:pt x="41" y="6791"/>
                  <a:pt x="-4" y="8791"/>
                  <a:pt x="0" y="10791"/>
                </a:cubicBezTo>
                <a:cubicBezTo>
                  <a:pt x="-4" y="12795"/>
                  <a:pt x="40" y="14795"/>
                  <a:pt x="144" y="16793"/>
                </a:cubicBezTo>
                <a:cubicBezTo>
                  <a:pt x="144" y="19322"/>
                  <a:pt x="1540" y="21369"/>
                  <a:pt x="3261" y="21369"/>
                </a:cubicBezTo>
                <a:cubicBezTo>
                  <a:pt x="5719" y="21522"/>
                  <a:pt x="8233" y="21593"/>
                  <a:pt x="10796" y="21580"/>
                </a:cubicBezTo>
                <a:cubicBezTo>
                  <a:pt x="13359" y="21593"/>
                  <a:pt x="15874" y="21522"/>
                  <a:pt x="18330" y="21369"/>
                </a:cubicBezTo>
                <a:cubicBezTo>
                  <a:pt x="20052" y="21369"/>
                  <a:pt x="21448" y="19322"/>
                  <a:pt x="21448" y="16793"/>
                </a:cubicBezTo>
                <a:cubicBezTo>
                  <a:pt x="21551" y="14795"/>
                  <a:pt x="21596" y="12795"/>
                  <a:pt x="21592" y="10791"/>
                </a:cubicBezTo>
                <a:cubicBezTo>
                  <a:pt x="21596" y="8791"/>
                  <a:pt x="21551" y="6793"/>
                  <a:pt x="21448" y="4793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0" name="Shape 2470"/>
          <p:cNvSpPr/>
          <p:nvPr/>
        </p:nvSpPr>
        <p:spPr>
          <a:xfrm>
            <a:off x="1735813" y="13461167"/>
            <a:ext cx="907696" cy="39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93" y="0"/>
                </a:moveTo>
                <a:lnTo>
                  <a:pt x="0" y="0"/>
                </a:lnTo>
                <a:lnTo>
                  <a:pt x="0" y="3074"/>
                </a:lnTo>
                <a:lnTo>
                  <a:pt x="1816" y="3074"/>
                </a:lnTo>
                <a:lnTo>
                  <a:pt x="1816" y="21176"/>
                </a:lnTo>
                <a:lnTo>
                  <a:pt x="3574" y="21176"/>
                </a:lnTo>
                <a:lnTo>
                  <a:pt x="3574" y="3074"/>
                </a:lnTo>
                <a:lnTo>
                  <a:pt x="5391" y="3074"/>
                </a:lnTo>
                <a:lnTo>
                  <a:pt x="5391" y="0"/>
                </a:lnTo>
                <a:close/>
                <a:moveTo>
                  <a:pt x="8266" y="17408"/>
                </a:moveTo>
                <a:cubicBezTo>
                  <a:pt x="8120" y="17751"/>
                  <a:pt x="7957" y="18034"/>
                  <a:pt x="7782" y="18252"/>
                </a:cubicBezTo>
                <a:cubicBezTo>
                  <a:pt x="7607" y="18473"/>
                  <a:pt x="7463" y="18578"/>
                  <a:pt x="7347" y="18578"/>
                </a:cubicBezTo>
                <a:cubicBezTo>
                  <a:pt x="7202" y="18578"/>
                  <a:pt x="7095" y="18499"/>
                  <a:pt x="7030" y="18333"/>
                </a:cubicBezTo>
                <a:cubicBezTo>
                  <a:pt x="6965" y="18164"/>
                  <a:pt x="6932" y="17900"/>
                  <a:pt x="6932" y="17532"/>
                </a:cubicBezTo>
                <a:lnTo>
                  <a:pt x="6932" y="5555"/>
                </a:lnTo>
                <a:lnTo>
                  <a:pt x="5372" y="5555"/>
                </a:lnTo>
                <a:lnTo>
                  <a:pt x="5372" y="18605"/>
                </a:lnTo>
                <a:cubicBezTo>
                  <a:pt x="5372" y="19538"/>
                  <a:pt x="5464" y="20243"/>
                  <a:pt x="5647" y="20699"/>
                </a:cubicBezTo>
                <a:cubicBezTo>
                  <a:pt x="5830" y="21168"/>
                  <a:pt x="6102" y="21404"/>
                  <a:pt x="6463" y="21404"/>
                </a:cubicBezTo>
                <a:cubicBezTo>
                  <a:pt x="6753" y="21404"/>
                  <a:pt x="7057" y="21227"/>
                  <a:pt x="7368" y="20904"/>
                </a:cubicBezTo>
                <a:cubicBezTo>
                  <a:pt x="7679" y="20569"/>
                  <a:pt x="7978" y="20083"/>
                  <a:pt x="8267" y="19449"/>
                </a:cubicBezTo>
                <a:lnTo>
                  <a:pt x="8267" y="21176"/>
                </a:lnTo>
                <a:lnTo>
                  <a:pt x="9826" y="21176"/>
                </a:lnTo>
                <a:lnTo>
                  <a:pt x="9826" y="5555"/>
                </a:lnTo>
                <a:lnTo>
                  <a:pt x="8267" y="5555"/>
                </a:lnTo>
                <a:lnTo>
                  <a:pt x="8267" y="17408"/>
                </a:lnTo>
                <a:close/>
                <a:moveTo>
                  <a:pt x="14310" y="5361"/>
                </a:moveTo>
                <a:cubicBezTo>
                  <a:pt x="14070" y="5361"/>
                  <a:pt x="13828" y="5476"/>
                  <a:pt x="13594" y="5732"/>
                </a:cubicBezTo>
                <a:cubicBezTo>
                  <a:pt x="13357" y="5977"/>
                  <a:pt x="13133" y="6339"/>
                  <a:pt x="12924" y="6816"/>
                </a:cubicBezTo>
                <a:lnTo>
                  <a:pt x="12924" y="0"/>
                </a:lnTo>
                <a:lnTo>
                  <a:pt x="11347" y="0"/>
                </a:lnTo>
                <a:lnTo>
                  <a:pt x="11347" y="21176"/>
                </a:lnTo>
                <a:lnTo>
                  <a:pt x="12924" y="21176"/>
                </a:lnTo>
                <a:lnTo>
                  <a:pt x="12924" y="19971"/>
                </a:lnTo>
                <a:cubicBezTo>
                  <a:pt x="13129" y="20448"/>
                  <a:pt x="13351" y="20799"/>
                  <a:pt x="13589" y="21027"/>
                </a:cubicBezTo>
                <a:cubicBezTo>
                  <a:pt x="13828" y="21255"/>
                  <a:pt x="14099" y="21370"/>
                  <a:pt x="14405" y="21370"/>
                </a:cubicBezTo>
                <a:cubicBezTo>
                  <a:pt x="14867" y="21370"/>
                  <a:pt x="15221" y="21078"/>
                  <a:pt x="15466" y="20490"/>
                </a:cubicBezTo>
                <a:cubicBezTo>
                  <a:pt x="15710" y="19900"/>
                  <a:pt x="15831" y="19046"/>
                  <a:pt x="15831" y="17936"/>
                </a:cubicBezTo>
                <a:lnTo>
                  <a:pt x="15831" y="9272"/>
                </a:lnTo>
                <a:cubicBezTo>
                  <a:pt x="15831" y="7994"/>
                  <a:pt x="15702" y="7025"/>
                  <a:pt x="15442" y="6356"/>
                </a:cubicBezTo>
                <a:cubicBezTo>
                  <a:pt x="15182" y="5689"/>
                  <a:pt x="14804" y="5361"/>
                  <a:pt x="14310" y="5361"/>
                </a:cubicBezTo>
                <a:close/>
                <a:moveTo>
                  <a:pt x="14226" y="17513"/>
                </a:moveTo>
                <a:cubicBezTo>
                  <a:pt x="14226" y="18013"/>
                  <a:pt x="14182" y="18365"/>
                  <a:pt x="14093" y="18586"/>
                </a:cubicBezTo>
                <a:cubicBezTo>
                  <a:pt x="14002" y="18808"/>
                  <a:pt x="13860" y="18912"/>
                  <a:pt x="13670" y="18912"/>
                </a:cubicBezTo>
                <a:cubicBezTo>
                  <a:pt x="13539" y="18912"/>
                  <a:pt x="13413" y="18861"/>
                  <a:pt x="13294" y="18754"/>
                </a:cubicBezTo>
                <a:cubicBezTo>
                  <a:pt x="13175" y="18639"/>
                  <a:pt x="13051" y="18454"/>
                  <a:pt x="12925" y="18198"/>
                </a:cubicBezTo>
                <a:lnTo>
                  <a:pt x="12925" y="8460"/>
                </a:lnTo>
                <a:cubicBezTo>
                  <a:pt x="13032" y="8249"/>
                  <a:pt x="13137" y="8090"/>
                  <a:pt x="13246" y="7994"/>
                </a:cubicBezTo>
                <a:cubicBezTo>
                  <a:pt x="13354" y="7887"/>
                  <a:pt x="13464" y="7836"/>
                  <a:pt x="13575" y="7836"/>
                </a:cubicBezTo>
                <a:cubicBezTo>
                  <a:pt x="13787" y="7836"/>
                  <a:pt x="13949" y="7975"/>
                  <a:pt x="14059" y="8249"/>
                </a:cubicBezTo>
                <a:cubicBezTo>
                  <a:pt x="14171" y="8522"/>
                  <a:pt x="14226" y="8916"/>
                  <a:pt x="14226" y="9446"/>
                </a:cubicBezTo>
                <a:lnTo>
                  <a:pt x="14226" y="17513"/>
                </a:lnTo>
                <a:close/>
                <a:moveTo>
                  <a:pt x="21600" y="13736"/>
                </a:moveTo>
                <a:lnTo>
                  <a:pt x="21600" y="9755"/>
                </a:lnTo>
                <a:cubicBezTo>
                  <a:pt x="21600" y="8269"/>
                  <a:pt x="21407" y="7133"/>
                  <a:pt x="21024" y="6347"/>
                </a:cubicBezTo>
                <a:cubicBezTo>
                  <a:pt x="20641" y="5555"/>
                  <a:pt x="20094" y="5159"/>
                  <a:pt x="19379" y="5159"/>
                </a:cubicBezTo>
                <a:cubicBezTo>
                  <a:pt x="18682" y="5159"/>
                  <a:pt x="18112" y="5581"/>
                  <a:pt x="17671" y="6435"/>
                </a:cubicBezTo>
                <a:cubicBezTo>
                  <a:pt x="17229" y="7289"/>
                  <a:pt x="17010" y="8401"/>
                  <a:pt x="17010" y="9755"/>
                </a:cubicBezTo>
                <a:lnTo>
                  <a:pt x="17010" y="16765"/>
                </a:lnTo>
                <a:cubicBezTo>
                  <a:pt x="17010" y="18271"/>
                  <a:pt x="17211" y="19451"/>
                  <a:pt x="17612" y="20313"/>
                </a:cubicBezTo>
                <a:cubicBezTo>
                  <a:pt x="18013" y="21168"/>
                  <a:pt x="18563" y="21600"/>
                  <a:pt x="19260" y="21600"/>
                </a:cubicBezTo>
                <a:cubicBezTo>
                  <a:pt x="20038" y="21600"/>
                  <a:pt x="20620" y="21195"/>
                  <a:pt x="21012" y="20386"/>
                </a:cubicBezTo>
                <a:cubicBezTo>
                  <a:pt x="21403" y="19574"/>
                  <a:pt x="21600" y="18369"/>
                  <a:pt x="21600" y="16767"/>
                </a:cubicBezTo>
                <a:lnTo>
                  <a:pt x="21600" y="15596"/>
                </a:lnTo>
                <a:lnTo>
                  <a:pt x="19993" y="15596"/>
                </a:lnTo>
                <a:lnTo>
                  <a:pt x="19993" y="16680"/>
                </a:lnTo>
                <a:cubicBezTo>
                  <a:pt x="19993" y="17596"/>
                  <a:pt x="19942" y="18194"/>
                  <a:pt x="19839" y="18458"/>
                </a:cubicBezTo>
                <a:cubicBezTo>
                  <a:pt x="19736" y="18731"/>
                  <a:pt x="19555" y="18863"/>
                  <a:pt x="19295" y="18863"/>
                </a:cubicBezTo>
                <a:cubicBezTo>
                  <a:pt x="19048" y="18863"/>
                  <a:pt x="18872" y="18703"/>
                  <a:pt x="18769" y="18386"/>
                </a:cubicBezTo>
                <a:cubicBezTo>
                  <a:pt x="18666" y="18069"/>
                  <a:pt x="18613" y="17496"/>
                  <a:pt x="18613" y="16678"/>
                </a:cubicBezTo>
                <a:lnTo>
                  <a:pt x="18613" y="13736"/>
                </a:lnTo>
                <a:lnTo>
                  <a:pt x="21600" y="13736"/>
                </a:lnTo>
                <a:close/>
                <a:moveTo>
                  <a:pt x="18614" y="9730"/>
                </a:moveTo>
                <a:cubicBezTo>
                  <a:pt x="18614" y="9067"/>
                  <a:pt x="18669" y="8603"/>
                  <a:pt x="18778" y="8320"/>
                </a:cubicBezTo>
                <a:cubicBezTo>
                  <a:pt x="18887" y="8038"/>
                  <a:pt x="19064" y="7898"/>
                  <a:pt x="19313" y="7898"/>
                </a:cubicBezTo>
                <a:cubicBezTo>
                  <a:pt x="19549" y="7898"/>
                  <a:pt x="19723" y="8038"/>
                  <a:pt x="19831" y="8320"/>
                </a:cubicBezTo>
                <a:cubicBezTo>
                  <a:pt x="19941" y="8603"/>
                  <a:pt x="19994" y="9069"/>
                  <a:pt x="19994" y="9730"/>
                </a:cubicBezTo>
                <a:lnTo>
                  <a:pt x="19994" y="11306"/>
                </a:lnTo>
                <a:lnTo>
                  <a:pt x="18614" y="11306"/>
                </a:lnTo>
                <a:lnTo>
                  <a:pt x="18614" y="973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1" name="Shape 2471"/>
          <p:cNvSpPr/>
          <p:nvPr/>
        </p:nvSpPr>
        <p:spPr>
          <a:xfrm>
            <a:off x="4801628" y="12888167"/>
            <a:ext cx="698846" cy="1060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599" y="0"/>
                </a:moveTo>
                <a:lnTo>
                  <a:pt x="12683" y="0"/>
                </a:lnTo>
                <a:cubicBezTo>
                  <a:pt x="10346" y="0"/>
                  <a:pt x="7403" y="226"/>
                  <a:pt x="4937" y="1558"/>
                </a:cubicBezTo>
                <a:cubicBezTo>
                  <a:pt x="3073" y="2607"/>
                  <a:pt x="2167" y="4052"/>
                  <a:pt x="2167" y="5356"/>
                </a:cubicBezTo>
                <a:cubicBezTo>
                  <a:pt x="2167" y="7567"/>
                  <a:pt x="4764" y="9807"/>
                  <a:pt x="9351" y="9807"/>
                </a:cubicBezTo>
                <a:cubicBezTo>
                  <a:pt x="9784" y="9807"/>
                  <a:pt x="10258" y="9779"/>
                  <a:pt x="10738" y="9751"/>
                </a:cubicBezTo>
                <a:cubicBezTo>
                  <a:pt x="10521" y="10090"/>
                  <a:pt x="10303" y="10374"/>
                  <a:pt x="10303" y="10856"/>
                </a:cubicBezTo>
                <a:cubicBezTo>
                  <a:pt x="10303" y="11735"/>
                  <a:pt x="10996" y="12273"/>
                  <a:pt x="11601" y="12783"/>
                </a:cubicBezTo>
                <a:cubicBezTo>
                  <a:pt x="9656" y="12868"/>
                  <a:pt x="6019" y="13009"/>
                  <a:pt x="3334" y="14086"/>
                </a:cubicBezTo>
                <a:cubicBezTo>
                  <a:pt x="780" y="15080"/>
                  <a:pt x="0" y="16524"/>
                  <a:pt x="0" y="17545"/>
                </a:cubicBezTo>
                <a:cubicBezTo>
                  <a:pt x="-1" y="19643"/>
                  <a:pt x="3030" y="21600"/>
                  <a:pt x="9307" y="21600"/>
                </a:cubicBezTo>
                <a:cubicBezTo>
                  <a:pt x="16752" y="21600"/>
                  <a:pt x="20692" y="18907"/>
                  <a:pt x="20692" y="16241"/>
                </a:cubicBezTo>
                <a:cubicBezTo>
                  <a:pt x="20692" y="14287"/>
                  <a:pt x="18960" y="13321"/>
                  <a:pt x="17056" y="12273"/>
                </a:cubicBezTo>
                <a:lnTo>
                  <a:pt x="15497" y="11479"/>
                </a:lnTo>
                <a:cubicBezTo>
                  <a:pt x="15023" y="11224"/>
                  <a:pt x="14374" y="10884"/>
                  <a:pt x="14374" y="10260"/>
                </a:cubicBezTo>
                <a:cubicBezTo>
                  <a:pt x="14374" y="9637"/>
                  <a:pt x="15023" y="9239"/>
                  <a:pt x="15584" y="8871"/>
                </a:cubicBezTo>
                <a:cubicBezTo>
                  <a:pt x="17401" y="7936"/>
                  <a:pt x="19220" y="6944"/>
                  <a:pt x="19220" y="4846"/>
                </a:cubicBezTo>
                <a:cubicBezTo>
                  <a:pt x="19220" y="2691"/>
                  <a:pt x="17141" y="1557"/>
                  <a:pt x="16147" y="1019"/>
                </a:cubicBezTo>
                <a:lnTo>
                  <a:pt x="18832" y="1019"/>
                </a:lnTo>
                <a:lnTo>
                  <a:pt x="21599" y="0"/>
                </a:lnTo>
                <a:close/>
                <a:moveTo>
                  <a:pt x="17793" y="17347"/>
                </a:moveTo>
                <a:cubicBezTo>
                  <a:pt x="17793" y="19104"/>
                  <a:pt x="15584" y="20408"/>
                  <a:pt x="11428" y="20408"/>
                </a:cubicBezTo>
                <a:cubicBezTo>
                  <a:pt x="6798" y="20408"/>
                  <a:pt x="3810" y="18962"/>
                  <a:pt x="3810" y="16950"/>
                </a:cubicBezTo>
                <a:cubicBezTo>
                  <a:pt x="3810" y="14936"/>
                  <a:pt x="6581" y="14258"/>
                  <a:pt x="7532" y="14031"/>
                </a:cubicBezTo>
                <a:cubicBezTo>
                  <a:pt x="9351" y="13634"/>
                  <a:pt x="11688" y="13577"/>
                  <a:pt x="12077" y="13577"/>
                </a:cubicBezTo>
                <a:cubicBezTo>
                  <a:pt x="12510" y="13577"/>
                  <a:pt x="12727" y="13577"/>
                  <a:pt x="13074" y="13605"/>
                </a:cubicBezTo>
                <a:cubicBezTo>
                  <a:pt x="16365" y="15136"/>
                  <a:pt x="17793" y="15902"/>
                  <a:pt x="17793" y="17347"/>
                </a:cubicBezTo>
                <a:close/>
                <a:moveTo>
                  <a:pt x="14329" y="8220"/>
                </a:moveTo>
                <a:cubicBezTo>
                  <a:pt x="13636" y="8672"/>
                  <a:pt x="12467" y="9013"/>
                  <a:pt x="11384" y="9013"/>
                </a:cubicBezTo>
                <a:cubicBezTo>
                  <a:pt x="7663" y="9013"/>
                  <a:pt x="5976" y="5866"/>
                  <a:pt x="5976" y="3967"/>
                </a:cubicBezTo>
                <a:cubicBezTo>
                  <a:pt x="5976" y="3230"/>
                  <a:pt x="6192" y="2466"/>
                  <a:pt x="6927" y="1870"/>
                </a:cubicBezTo>
                <a:cubicBezTo>
                  <a:pt x="7620" y="1303"/>
                  <a:pt x="8831" y="934"/>
                  <a:pt x="9957" y="934"/>
                </a:cubicBezTo>
                <a:cubicBezTo>
                  <a:pt x="13549" y="934"/>
                  <a:pt x="15412" y="4109"/>
                  <a:pt x="15412" y="6149"/>
                </a:cubicBezTo>
                <a:cubicBezTo>
                  <a:pt x="15412" y="6660"/>
                  <a:pt x="15324" y="7567"/>
                  <a:pt x="14329" y="822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2" name="Shape 2472"/>
          <p:cNvSpPr/>
          <p:nvPr/>
        </p:nvSpPr>
        <p:spPr>
          <a:xfrm>
            <a:off x="7085593" y="12997947"/>
            <a:ext cx="1060317" cy="83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50" extrusionOk="0">
                <a:moveTo>
                  <a:pt x="19282" y="7931"/>
                </a:moveTo>
                <a:cubicBezTo>
                  <a:pt x="20664" y="7811"/>
                  <a:pt x="21239" y="7530"/>
                  <a:pt x="21600" y="6632"/>
                </a:cubicBezTo>
                <a:cubicBezTo>
                  <a:pt x="21101" y="6955"/>
                  <a:pt x="19916" y="6927"/>
                  <a:pt x="19061" y="6592"/>
                </a:cubicBezTo>
                <a:cubicBezTo>
                  <a:pt x="19020" y="6381"/>
                  <a:pt x="18973" y="6180"/>
                  <a:pt x="18927" y="5999"/>
                </a:cubicBezTo>
                <a:cubicBezTo>
                  <a:pt x="18276" y="3482"/>
                  <a:pt x="16047" y="1455"/>
                  <a:pt x="13711" y="1700"/>
                </a:cubicBezTo>
                <a:cubicBezTo>
                  <a:pt x="13900" y="1619"/>
                  <a:pt x="14091" y="1545"/>
                  <a:pt x="14283" y="1477"/>
                </a:cubicBezTo>
                <a:cubicBezTo>
                  <a:pt x="14540" y="1381"/>
                  <a:pt x="13767" y="934"/>
                  <a:pt x="13421" y="1047"/>
                </a:cubicBezTo>
                <a:cubicBezTo>
                  <a:pt x="13878" y="866"/>
                  <a:pt x="14636" y="554"/>
                  <a:pt x="14717" y="0"/>
                </a:cubicBezTo>
                <a:cubicBezTo>
                  <a:pt x="14015" y="101"/>
                  <a:pt x="13326" y="451"/>
                  <a:pt x="12794" y="958"/>
                </a:cubicBezTo>
                <a:cubicBezTo>
                  <a:pt x="12986" y="741"/>
                  <a:pt x="13132" y="475"/>
                  <a:pt x="13163" y="190"/>
                </a:cubicBezTo>
                <a:cubicBezTo>
                  <a:pt x="11291" y="1448"/>
                  <a:pt x="10198" y="3986"/>
                  <a:pt x="9313" y="6448"/>
                </a:cubicBezTo>
                <a:cubicBezTo>
                  <a:pt x="8618" y="5739"/>
                  <a:pt x="8002" y="5181"/>
                  <a:pt x="7450" y="4871"/>
                </a:cubicBezTo>
                <a:cubicBezTo>
                  <a:pt x="5900" y="3996"/>
                  <a:pt x="4047" y="3083"/>
                  <a:pt x="1138" y="1946"/>
                </a:cubicBezTo>
                <a:cubicBezTo>
                  <a:pt x="1048" y="2960"/>
                  <a:pt x="1613" y="4307"/>
                  <a:pt x="3242" y="5202"/>
                </a:cubicBezTo>
                <a:cubicBezTo>
                  <a:pt x="2889" y="5153"/>
                  <a:pt x="2244" y="5264"/>
                  <a:pt x="1728" y="5394"/>
                </a:cubicBezTo>
                <a:cubicBezTo>
                  <a:pt x="1938" y="6554"/>
                  <a:pt x="2625" y="7511"/>
                  <a:pt x="4483" y="7973"/>
                </a:cubicBezTo>
                <a:cubicBezTo>
                  <a:pt x="3634" y="8032"/>
                  <a:pt x="3195" y="8235"/>
                  <a:pt x="2797" y="8674"/>
                </a:cubicBezTo>
                <a:cubicBezTo>
                  <a:pt x="3184" y="9481"/>
                  <a:pt x="4128" y="10431"/>
                  <a:pt x="5826" y="10236"/>
                </a:cubicBezTo>
                <a:cubicBezTo>
                  <a:pt x="3938" y="11093"/>
                  <a:pt x="5056" y="12679"/>
                  <a:pt x="6592" y="12442"/>
                </a:cubicBezTo>
                <a:cubicBezTo>
                  <a:pt x="3972" y="15291"/>
                  <a:pt x="2372" y="15098"/>
                  <a:pt x="0" y="12715"/>
                </a:cubicBezTo>
                <a:cubicBezTo>
                  <a:pt x="6195" y="21600"/>
                  <a:pt x="17127" y="17953"/>
                  <a:pt x="19134" y="9396"/>
                </a:cubicBezTo>
                <a:cubicBezTo>
                  <a:pt x="20637" y="9409"/>
                  <a:pt x="20798" y="8847"/>
                  <a:pt x="21346" y="8228"/>
                </a:cubicBezTo>
                <a:cubicBezTo>
                  <a:pt x="20480" y="8383"/>
                  <a:pt x="19948" y="8223"/>
                  <a:pt x="19282" y="7931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3" name="Shape 2473"/>
          <p:cNvSpPr/>
          <p:nvPr/>
        </p:nvSpPr>
        <p:spPr>
          <a:xfrm>
            <a:off x="9401688" y="12877457"/>
            <a:ext cx="1036202" cy="1057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0" h="21600" extrusionOk="0">
                <a:moveTo>
                  <a:pt x="14419" y="0"/>
                </a:moveTo>
                <a:lnTo>
                  <a:pt x="4427" y="0"/>
                </a:lnTo>
                <a:lnTo>
                  <a:pt x="0" y="20036"/>
                </a:lnTo>
                <a:lnTo>
                  <a:pt x="5863" y="20036"/>
                </a:lnTo>
                <a:lnTo>
                  <a:pt x="7299" y="13397"/>
                </a:lnTo>
                <a:lnTo>
                  <a:pt x="11488" y="13397"/>
                </a:lnTo>
                <a:cubicBezTo>
                  <a:pt x="15494" y="13397"/>
                  <a:pt x="18845" y="10961"/>
                  <a:pt x="19744" y="6819"/>
                </a:cubicBezTo>
                <a:cubicBezTo>
                  <a:pt x="20759" y="2130"/>
                  <a:pt x="17348" y="0"/>
                  <a:pt x="14419" y="0"/>
                </a:cubicBezTo>
                <a:close/>
                <a:moveTo>
                  <a:pt x="8137" y="9561"/>
                </a:moveTo>
                <a:lnTo>
                  <a:pt x="9392" y="4080"/>
                </a:lnTo>
                <a:lnTo>
                  <a:pt x="12264" y="4080"/>
                </a:lnTo>
                <a:cubicBezTo>
                  <a:pt x="13249" y="4080"/>
                  <a:pt x="13844" y="5074"/>
                  <a:pt x="13860" y="5449"/>
                </a:cubicBezTo>
                <a:cubicBezTo>
                  <a:pt x="14095" y="10804"/>
                  <a:pt x="8137" y="9561"/>
                  <a:pt x="8137" y="9561"/>
                </a:cubicBezTo>
                <a:close/>
                <a:moveTo>
                  <a:pt x="13461" y="8550"/>
                </a:moveTo>
                <a:cubicBezTo>
                  <a:pt x="12957" y="10064"/>
                  <a:pt x="14368" y="9450"/>
                  <a:pt x="14368" y="9450"/>
                </a:cubicBezTo>
                <a:moveTo>
                  <a:pt x="20433" y="7289"/>
                </a:moveTo>
                <a:cubicBezTo>
                  <a:pt x="20769" y="5736"/>
                  <a:pt x="21600" y="6201"/>
                  <a:pt x="21128" y="8384"/>
                </a:cubicBezTo>
                <a:cubicBezTo>
                  <a:pt x="20229" y="12525"/>
                  <a:pt x="16878" y="14961"/>
                  <a:pt x="12872" y="14961"/>
                </a:cubicBezTo>
                <a:lnTo>
                  <a:pt x="8683" y="14961"/>
                </a:lnTo>
                <a:lnTo>
                  <a:pt x="7247" y="21600"/>
                </a:lnTo>
                <a:lnTo>
                  <a:pt x="1384" y="20700"/>
                </a:lnTo>
                <a:lnTo>
                  <a:pt x="6553" y="20505"/>
                </a:lnTo>
                <a:lnTo>
                  <a:pt x="7989" y="13866"/>
                </a:lnTo>
                <a:lnTo>
                  <a:pt x="12178" y="13866"/>
                </a:lnTo>
                <a:cubicBezTo>
                  <a:pt x="16184" y="13866"/>
                  <a:pt x="19535" y="11430"/>
                  <a:pt x="20433" y="7289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4" name="Shape 2474"/>
          <p:cNvSpPr/>
          <p:nvPr/>
        </p:nvSpPr>
        <p:spPr>
          <a:xfrm>
            <a:off x="11677621" y="12920298"/>
            <a:ext cx="993378" cy="993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05" y="0"/>
                </a:moveTo>
                <a:lnTo>
                  <a:pt x="1596" y="0"/>
                </a:lnTo>
                <a:cubicBezTo>
                  <a:pt x="714" y="0"/>
                  <a:pt x="0" y="693"/>
                  <a:pt x="0" y="1548"/>
                </a:cubicBezTo>
                <a:lnTo>
                  <a:pt x="0" y="20052"/>
                </a:lnTo>
                <a:cubicBezTo>
                  <a:pt x="0" y="20907"/>
                  <a:pt x="715" y="21600"/>
                  <a:pt x="1596" y="21600"/>
                </a:cubicBezTo>
                <a:lnTo>
                  <a:pt x="20005" y="21600"/>
                </a:lnTo>
                <a:cubicBezTo>
                  <a:pt x="20886" y="21600"/>
                  <a:pt x="21600" y="20906"/>
                  <a:pt x="21600" y="20052"/>
                </a:cubicBezTo>
                <a:lnTo>
                  <a:pt x="21600" y="1548"/>
                </a:lnTo>
                <a:cubicBezTo>
                  <a:pt x="21600" y="693"/>
                  <a:pt x="20886" y="0"/>
                  <a:pt x="20005" y="0"/>
                </a:cubicBezTo>
                <a:close/>
                <a:moveTo>
                  <a:pt x="6548" y="18081"/>
                </a:moveTo>
                <a:lnTo>
                  <a:pt x="3285" y="18081"/>
                </a:lnTo>
                <a:lnTo>
                  <a:pt x="3285" y="8328"/>
                </a:lnTo>
                <a:lnTo>
                  <a:pt x="6548" y="8328"/>
                </a:lnTo>
                <a:lnTo>
                  <a:pt x="6548" y="18081"/>
                </a:lnTo>
                <a:close/>
                <a:moveTo>
                  <a:pt x="4917" y="6996"/>
                </a:moveTo>
                <a:lnTo>
                  <a:pt x="4895" y="6996"/>
                </a:lnTo>
                <a:cubicBezTo>
                  <a:pt x="3801" y="6996"/>
                  <a:pt x="3091" y="6248"/>
                  <a:pt x="3091" y="5311"/>
                </a:cubicBezTo>
                <a:cubicBezTo>
                  <a:pt x="3091" y="4355"/>
                  <a:pt x="3822" y="3627"/>
                  <a:pt x="4938" y="3627"/>
                </a:cubicBezTo>
                <a:cubicBezTo>
                  <a:pt x="6054" y="3627"/>
                  <a:pt x="6740" y="4355"/>
                  <a:pt x="6762" y="5311"/>
                </a:cubicBezTo>
                <a:cubicBezTo>
                  <a:pt x="6762" y="6248"/>
                  <a:pt x="6054" y="6996"/>
                  <a:pt x="4917" y="6996"/>
                </a:cubicBezTo>
                <a:close/>
                <a:moveTo>
                  <a:pt x="18313" y="18081"/>
                </a:moveTo>
                <a:lnTo>
                  <a:pt x="15050" y="18081"/>
                </a:lnTo>
                <a:lnTo>
                  <a:pt x="15050" y="12863"/>
                </a:lnTo>
                <a:cubicBezTo>
                  <a:pt x="15050" y="11552"/>
                  <a:pt x="14578" y="10657"/>
                  <a:pt x="13398" y="10657"/>
                </a:cubicBezTo>
                <a:cubicBezTo>
                  <a:pt x="12495" y="10657"/>
                  <a:pt x="11959" y="11261"/>
                  <a:pt x="11724" y="11843"/>
                </a:cubicBezTo>
                <a:cubicBezTo>
                  <a:pt x="11637" y="12052"/>
                  <a:pt x="11615" y="12342"/>
                  <a:pt x="11615" y="12633"/>
                </a:cubicBezTo>
                <a:lnTo>
                  <a:pt x="11615" y="18080"/>
                </a:lnTo>
                <a:lnTo>
                  <a:pt x="8353" y="18080"/>
                </a:lnTo>
                <a:cubicBezTo>
                  <a:pt x="8353" y="18080"/>
                  <a:pt x="8396" y="9243"/>
                  <a:pt x="8353" y="8328"/>
                </a:cubicBezTo>
                <a:lnTo>
                  <a:pt x="11616" y="8328"/>
                </a:lnTo>
                <a:lnTo>
                  <a:pt x="11616" y="9711"/>
                </a:lnTo>
                <a:cubicBezTo>
                  <a:pt x="12049" y="9047"/>
                  <a:pt x="12823" y="8099"/>
                  <a:pt x="14555" y="8099"/>
                </a:cubicBezTo>
                <a:cubicBezTo>
                  <a:pt x="16703" y="8099"/>
                  <a:pt x="18313" y="9492"/>
                  <a:pt x="18313" y="12489"/>
                </a:cubicBezTo>
                <a:lnTo>
                  <a:pt x="18313" y="18081"/>
                </a:lnTo>
                <a:close/>
                <a:moveTo>
                  <a:pt x="11595" y="9742"/>
                </a:moveTo>
                <a:cubicBezTo>
                  <a:pt x="11600" y="9733"/>
                  <a:pt x="11608" y="9722"/>
                  <a:pt x="11616" y="9711"/>
                </a:cubicBezTo>
                <a:lnTo>
                  <a:pt x="11616" y="9742"/>
                </a:lnTo>
                <a:lnTo>
                  <a:pt x="11595" y="9742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5" name="Shape 2475"/>
          <p:cNvSpPr/>
          <p:nvPr/>
        </p:nvSpPr>
        <p:spPr>
          <a:xfrm flipH="1">
            <a:off x="1931275" y="15724534"/>
            <a:ext cx="739010" cy="70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7" y="0"/>
                </a:moveTo>
                <a:lnTo>
                  <a:pt x="16060" y="0"/>
                </a:lnTo>
                <a:lnTo>
                  <a:pt x="16060" y="1964"/>
                </a:lnTo>
                <a:cubicBezTo>
                  <a:pt x="16060" y="4992"/>
                  <a:pt x="13368" y="7855"/>
                  <a:pt x="10521" y="7855"/>
                </a:cubicBezTo>
                <a:lnTo>
                  <a:pt x="2611" y="7855"/>
                </a:lnTo>
                <a:lnTo>
                  <a:pt x="0" y="11782"/>
                </a:lnTo>
                <a:cubicBezTo>
                  <a:pt x="0" y="13745"/>
                  <a:pt x="1288" y="15709"/>
                  <a:pt x="3134" y="15709"/>
                </a:cubicBezTo>
                <a:lnTo>
                  <a:pt x="12367" y="15709"/>
                </a:lnTo>
                <a:lnTo>
                  <a:pt x="14555" y="21600"/>
                </a:lnTo>
                <a:lnTo>
                  <a:pt x="17907" y="15709"/>
                </a:lnTo>
                <a:cubicBezTo>
                  <a:pt x="19753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753" y="0"/>
                  <a:pt x="17907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6" name="Shape 2476"/>
          <p:cNvSpPr/>
          <p:nvPr/>
        </p:nvSpPr>
        <p:spPr>
          <a:xfrm flipH="1">
            <a:off x="2164224" y="15413113"/>
            <a:ext cx="757752" cy="698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800" y="0"/>
                  <a:pt x="0" y="1964"/>
                  <a:pt x="0" y="3927"/>
                </a:cubicBezTo>
                <a:lnTo>
                  <a:pt x="0" y="11782"/>
                </a:lnTo>
                <a:cubicBezTo>
                  <a:pt x="0" y="13745"/>
                  <a:pt x="1800" y="15709"/>
                  <a:pt x="3600" y="15709"/>
                </a:cubicBezTo>
                <a:cubicBezTo>
                  <a:pt x="3931" y="15709"/>
                  <a:pt x="2772" y="15709"/>
                  <a:pt x="3600" y="15709"/>
                </a:cubicBezTo>
                <a:lnTo>
                  <a:pt x="5234" y="21600"/>
                </a:lnTo>
                <a:lnTo>
                  <a:pt x="9000" y="15709"/>
                </a:lnTo>
                <a:lnTo>
                  <a:pt x="18000" y="15709"/>
                </a:lnTo>
                <a:cubicBezTo>
                  <a:pt x="19800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800" y="0"/>
                  <a:pt x="18000" y="0"/>
                </a:cubicBez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7" name="Shape 2477"/>
          <p:cNvSpPr/>
          <p:nvPr/>
        </p:nvSpPr>
        <p:spPr>
          <a:xfrm>
            <a:off x="4541904" y="15389015"/>
            <a:ext cx="1071028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1709"/>
                  <a:pt x="19892" y="0"/>
                  <a:pt x="18000" y="0"/>
                </a:cubicBezTo>
                <a:lnTo>
                  <a:pt x="3600" y="0"/>
                </a:lnTo>
                <a:cubicBezTo>
                  <a:pt x="1708" y="0"/>
                  <a:pt x="0" y="1709"/>
                  <a:pt x="0" y="3600"/>
                </a:cubicBezTo>
                <a:lnTo>
                  <a:pt x="0" y="18000"/>
                </a:lnTo>
                <a:cubicBezTo>
                  <a:pt x="0" y="19891"/>
                  <a:pt x="1708" y="21600"/>
                  <a:pt x="3600" y="21600"/>
                </a:cubicBezTo>
                <a:lnTo>
                  <a:pt x="10800" y="21600"/>
                </a:lnTo>
                <a:lnTo>
                  <a:pt x="10800" y="13440"/>
                </a:lnTo>
                <a:lnTo>
                  <a:pt x="8160" y="13440"/>
                </a:lnTo>
                <a:lnTo>
                  <a:pt x="8160" y="9840"/>
                </a:lnTo>
                <a:lnTo>
                  <a:pt x="10800" y="9840"/>
                </a:lnTo>
                <a:lnTo>
                  <a:pt x="10800" y="8437"/>
                </a:lnTo>
                <a:cubicBezTo>
                  <a:pt x="10800" y="6018"/>
                  <a:pt x="12617" y="3840"/>
                  <a:pt x="14850" y="3840"/>
                </a:cubicBezTo>
                <a:lnTo>
                  <a:pt x="17760" y="3840"/>
                </a:lnTo>
                <a:lnTo>
                  <a:pt x="17760" y="7440"/>
                </a:lnTo>
                <a:lnTo>
                  <a:pt x="14850" y="7440"/>
                </a:lnTo>
                <a:cubicBezTo>
                  <a:pt x="14532" y="7440"/>
                  <a:pt x="14160" y="7827"/>
                  <a:pt x="14160" y="8406"/>
                </a:cubicBezTo>
                <a:lnTo>
                  <a:pt x="14160" y="9840"/>
                </a:lnTo>
                <a:lnTo>
                  <a:pt x="17760" y="9840"/>
                </a:lnTo>
                <a:lnTo>
                  <a:pt x="17760" y="13440"/>
                </a:lnTo>
                <a:lnTo>
                  <a:pt x="14160" y="13440"/>
                </a:lnTo>
                <a:lnTo>
                  <a:pt x="14160" y="21600"/>
                </a:lnTo>
                <a:lnTo>
                  <a:pt x="18000" y="21600"/>
                </a:lnTo>
                <a:cubicBezTo>
                  <a:pt x="19892" y="21600"/>
                  <a:pt x="21600" y="19891"/>
                  <a:pt x="21600" y="18000"/>
                </a:cubicBezTo>
                <a:lnTo>
                  <a:pt x="21600" y="3600"/>
                </a:lnTo>
                <a:close/>
              </a:path>
            </a:pathLst>
          </a:custGeom>
          <a:solidFill>
            <a:srgbClr val="626262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Shape 2479"/>
          <p:cNvSpPr/>
          <p:nvPr/>
        </p:nvSpPr>
        <p:spPr>
          <a:xfrm>
            <a:off x="7331929" y="2710748"/>
            <a:ext cx="698841" cy="784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0798" extrusionOk="0">
                <a:moveTo>
                  <a:pt x="20229" y="9125"/>
                </a:moveTo>
                <a:lnTo>
                  <a:pt x="14081" y="5987"/>
                </a:lnTo>
                <a:cubicBezTo>
                  <a:pt x="12710" y="5290"/>
                  <a:pt x="10464" y="4142"/>
                  <a:pt x="9092" y="3442"/>
                </a:cubicBezTo>
                <a:lnTo>
                  <a:pt x="2720" y="304"/>
                </a:lnTo>
                <a:cubicBezTo>
                  <a:pt x="1348" y="-401"/>
                  <a:pt x="0" y="165"/>
                  <a:pt x="0" y="1555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3"/>
                </a:lnTo>
                <a:cubicBezTo>
                  <a:pt x="0" y="20633"/>
                  <a:pt x="1348" y="21199"/>
                  <a:pt x="2720" y="20497"/>
                </a:cubicBezTo>
                <a:lnTo>
                  <a:pt x="8980" y="17358"/>
                </a:lnTo>
                <a:cubicBezTo>
                  <a:pt x="10351" y="16661"/>
                  <a:pt x="12652" y="15513"/>
                  <a:pt x="14024" y="14814"/>
                </a:cubicBezTo>
                <a:lnTo>
                  <a:pt x="20200" y="11675"/>
                </a:lnTo>
                <a:cubicBezTo>
                  <a:pt x="21571" y="10973"/>
                  <a:pt x="21600" y="9828"/>
                  <a:pt x="20229" y="9125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0" name="Shape 2480"/>
          <p:cNvSpPr/>
          <p:nvPr/>
        </p:nvSpPr>
        <p:spPr>
          <a:xfrm>
            <a:off x="2686332" y="2710723"/>
            <a:ext cx="1135307" cy="784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0799" extrusionOk="0">
                <a:moveTo>
                  <a:pt x="20215" y="303"/>
                </a:moveTo>
                <a:lnTo>
                  <a:pt x="16593" y="3441"/>
                </a:lnTo>
                <a:cubicBezTo>
                  <a:pt x="15741" y="4139"/>
                  <a:pt x="14189" y="5286"/>
                  <a:pt x="13338" y="5986"/>
                </a:cubicBezTo>
                <a:lnTo>
                  <a:pt x="12421" y="6608"/>
                </a:lnTo>
                <a:lnTo>
                  <a:pt x="12421" y="1554"/>
                </a:lnTo>
                <a:cubicBezTo>
                  <a:pt x="12421" y="161"/>
                  <a:pt x="11981" y="-400"/>
                  <a:pt x="11132" y="303"/>
                </a:cubicBezTo>
                <a:lnTo>
                  <a:pt x="7445" y="3441"/>
                </a:lnTo>
                <a:cubicBezTo>
                  <a:pt x="6594" y="4139"/>
                  <a:pt x="5265" y="5286"/>
                  <a:pt x="4414" y="5986"/>
                </a:cubicBezTo>
                <a:lnTo>
                  <a:pt x="629" y="9122"/>
                </a:lnTo>
                <a:cubicBezTo>
                  <a:pt x="-222" y="9828"/>
                  <a:pt x="-204" y="10970"/>
                  <a:pt x="647" y="11675"/>
                </a:cubicBezTo>
                <a:lnTo>
                  <a:pt x="4470" y="14814"/>
                </a:lnTo>
                <a:cubicBezTo>
                  <a:pt x="5320" y="15511"/>
                  <a:pt x="6716" y="16659"/>
                  <a:pt x="7567" y="17359"/>
                </a:cubicBezTo>
                <a:lnTo>
                  <a:pt x="11128" y="20495"/>
                </a:lnTo>
                <a:cubicBezTo>
                  <a:pt x="11979" y="21200"/>
                  <a:pt x="12421" y="20634"/>
                  <a:pt x="12421" y="19244"/>
                </a:cubicBezTo>
                <a:lnTo>
                  <a:pt x="12421" y="14190"/>
                </a:lnTo>
                <a:lnTo>
                  <a:pt x="13433" y="14814"/>
                </a:lnTo>
                <a:cubicBezTo>
                  <a:pt x="14284" y="15511"/>
                  <a:pt x="15805" y="16659"/>
                  <a:pt x="16656" y="17359"/>
                </a:cubicBezTo>
                <a:lnTo>
                  <a:pt x="20151" y="20495"/>
                </a:lnTo>
                <a:cubicBezTo>
                  <a:pt x="21002" y="21200"/>
                  <a:pt x="21378" y="20634"/>
                  <a:pt x="21378" y="19244"/>
                </a:cubicBezTo>
                <a:lnTo>
                  <a:pt x="21378" y="12926"/>
                </a:lnTo>
                <a:lnTo>
                  <a:pt x="21378" y="7872"/>
                </a:lnTo>
                <a:lnTo>
                  <a:pt x="21378" y="1554"/>
                </a:lnTo>
                <a:cubicBezTo>
                  <a:pt x="21378" y="161"/>
                  <a:pt x="21066" y="-400"/>
                  <a:pt x="20215" y="30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1" name="Shape 2481"/>
          <p:cNvSpPr/>
          <p:nvPr/>
        </p:nvSpPr>
        <p:spPr>
          <a:xfrm>
            <a:off x="9543600" y="2710744"/>
            <a:ext cx="1172744" cy="784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0799" extrusionOk="0">
                <a:moveTo>
                  <a:pt x="20777" y="9125"/>
                </a:moveTo>
                <a:lnTo>
                  <a:pt x="17087" y="5986"/>
                </a:lnTo>
                <a:cubicBezTo>
                  <a:pt x="16265" y="5289"/>
                  <a:pt x="14919" y="4141"/>
                  <a:pt x="14096" y="3441"/>
                </a:cubicBezTo>
                <a:lnTo>
                  <a:pt x="10283" y="303"/>
                </a:lnTo>
                <a:cubicBezTo>
                  <a:pt x="9458" y="-400"/>
                  <a:pt x="8661" y="164"/>
                  <a:pt x="8661" y="1554"/>
                </a:cubicBezTo>
                <a:lnTo>
                  <a:pt x="8661" y="6608"/>
                </a:lnTo>
                <a:lnTo>
                  <a:pt x="8055" y="5986"/>
                </a:lnTo>
                <a:cubicBezTo>
                  <a:pt x="7232" y="5289"/>
                  <a:pt x="5947" y="4141"/>
                  <a:pt x="5124" y="3441"/>
                </a:cubicBezTo>
                <a:lnTo>
                  <a:pt x="1466" y="303"/>
                </a:lnTo>
                <a:cubicBezTo>
                  <a:pt x="643" y="-400"/>
                  <a:pt x="0" y="164"/>
                  <a:pt x="0" y="1554"/>
                </a:cubicBezTo>
                <a:lnTo>
                  <a:pt x="0" y="7872"/>
                </a:lnTo>
                <a:lnTo>
                  <a:pt x="0" y="12926"/>
                </a:lnTo>
                <a:lnTo>
                  <a:pt x="0" y="19244"/>
                </a:lnTo>
                <a:cubicBezTo>
                  <a:pt x="0" y="20634"/>
                  <a:pt x="674" y="21200"/>
                  <a:pt x="1497" y="20497"/>
                </a:cubicBezTo>
                <a:lnTo>
                  <a:pt x="5186" y="17359"/>
                </a:lnTo>
                <a:cubicBezTo>
                  <a:pt x="6009" y="16661"/>
                  <a:pt x="7232" y="15514"/>
                  <a:pt x="8055" y="14814"/>
                </a:cubicBezTo>
                <a:lnTo>
                  <a:pt x="8661" y="14190"/>
                </a:lnTo>
                <a:lnTo>
                  <a:pt x="8661" y="19244"/>
                </a:lnTo>
                <a:cubicBezTo>
                  <a:pt x="8661" y="20634"/>
                  <a:pt x="9458" y="21200"/>
                  <a:pt x="10283" y="20497"/>
                </a:cubicBezTo>
                <a:lnTo>
                  <a:pt x="14033" y="17359"/>
                </a:lnTo>
                <a:cubicBezTo>
                  <a:pt x="14856" y="16661"/>
                  <a:pt x="16233" y="15514"/>
                  <a:pt x="17056" y="14814"/>
                </a:cubicBezTo>
                <a:lnTo>
                  <a:pt x="20762" y="11675"/>
                </a:lnTo>
                <a:cubicBezTo>
                  <a:pt x="21584" y="10972"/>
                  <a:pt x="21600" y="9828"/>
                  <a:pt x="20777" y="9125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2" name="Shape 2482"/>
          <p:cNvSpPr/>
          <p:nvPr/>
        </p:nvSpPr>
        <p:spPr>
          <a:xfrm>
            <a:off x="712982" y="2710744"/>
            <a:ext cx="685458" cy="784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0798" extrusionOk="0">
                <a:moveTo>
                  <a:pt x="1050" y="11675"/>
                </a:moveTo>
                <a:cubicBezTo>
                  <a:pt x="-350" y="10972"/>
                  <a:pt x="-350" y="9830"/>
                  <a:pt x="1050" y="9122"/>
                </a:cubicBezTo>
                <a:lnTo>
                  <a:pt x="7328" y="5986"/>
                </a:lnTo>
                <a:cubicBezTo>
                  <a:pt x="8728" y="5289"/>
                  <a:pt x="11022" y="4141"/>
                  <a:pt x="12422" y="3441"/>
                </a:cubicBezTo>
                <a:lnTo>
                  <a:pt x="18703" y="303"/>
                </a:lnTo>
                <a:cubicBezTo>
                  <a:pt x="20103" y="-400"/>
                  <a:pt x="21250" y="164"/>
                  <a:pt x="21250" y="1554"/>
                </a:cubicBezTo>
                <a:lnTo>
                  <a:pt x="21250" y="7872"/>
                </a:lnTo>
                <a:lnTo>
                  <a:pt x="21250" y="12926"/>
                </a:lnTo>
                <a:lnTo>
                  <a:pt x="21250" y="19244"/>
                </a:lnTo>
                <a:cubicBezTo>
                  <a:pt x="21250" y="20634"/>
                  <a:pt x="20103" y="21200"/>
                  <a:pt x="18703" y="20495"/>
                </a:cubicBezTo>
                <a:lnTo>
                  <a:pt x="12422" y="17359"/>
                </a:lnTo>
                <a:cubicBezTo>
                  <a:pt x="11022" y="16661"/>
                  <a:pt x="8728" y="15514"/>
                  <a:pt x="7328" y="14814"/>
                </a:cubicBezTo>
                <a:lnTo>
                  <a:pt x="1050" y="11675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3" name="Shape 2483"/>
          <p:cNvSpPr/>
          <p:nvPr/>
        </p:nvSpPr>
        <p:spPr>
          <a:xfrm>
            <a:off x="595169" y="2710733"/>
            <a:ext cx="184753" cy="733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200"/>
                </a:moveTo>
                <a:cubicBezTo>
                  <a:pt x="21600" y="20965"/>
                  <a:pt x="19081" y="21600"/>
                  <a:pt x="16001" y="21600"/>
                </a:cubicBezTo>
                <a:lnTo>
                  <a:pt x="5599" y="21600"/>
                </a:lnTo>
                <a:cubicBezTo>
                  <a:pt x="2519" y="21600"/>
                  <a:pt x="0" y="20965"/>
                  <a:pt x="0" y="20200"/>
                </a:cubicBezTo>
                <a:lnTo>
                  <a:pt x="0" y="1400"/>
                </a:lnTo>
                <a:cubicBezTo>
                  <a:pt x="0" y="633"/>
                  <a:pt x="2519" y="0"/>
                  <a:pt x="5599" y="0"/>
                </a:cubicBezTo>
                <a:lnTo>
                  <a:pt x="16001" y="0"/>
                </a:lnTo>
                <a:cubicBezTo>
                  <a:pt x="19081" y="0"/>
                  <a:pt x="21600" y="633"/>
                  <a:pt x="21600" y="1400"/>
                </a:cubicBezTo>
                <a:lnTo>
                  <a:pt x="21600" y="20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4" name="Shape 2484"/>
          <p:cNvSpPr/>
          <p:nvPr/>
        </p:nvSpPr>
        <p:spPr>
          <a:xfrm>
            <a:off x="11784724" y="2710720"/>
            <a:ext cx="760430" cy="784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0" extrusionOk="0">
                <a:moveTo>
                  <a:pt x="20250" y="582"/>
                </a:moveTo>
                <a:lnTo>
                  <a:pt x="17742" y="582"/>
                </a:lnTo>
                <a:cubicBezTo>
                  <a:pt x="16999" y="582"/>
                  <a:pt x="16200" y="1219"/>
                  <a:pt x="16200" y="1914"/>
                </a:cubicBezTo>
                <a:lnTo>
                  <a:pt x="16200" y="8031"/>
                </a:lnTo>
                <a:lnTo>
                  <a:pt x="12552" y="5986"/>
                </a:lnTo>
                <a:cubicBezTo>
                  <a:pt x="11270" y="5286"/>
                  <a:pt x="9221" y="4141"/>
                  <a:pt x="7935" y="3438"/>
                </a:cubicBezTo>
                <a:lnTo>
                  <a:pt x="2260" y="302"/>
                </a:lnTo>
                <a:cubicBezTo>
                  <a:pt x="977" y="-401"/>
                  <a:pt x="0" y="165"/>
                  <a:pt x="0" y="1553"/>
                </a:cubicBezTo>
                <a:lnTo>
                  <a:pt x="0" y="7872"/>
                </a:lnTo>
                <a:lnTo>
                  <a:pt x="0" y="12927"/>
                </a:lnTo>
                <a:lnTo>
                  <a:pt x="0" y="19245"/>
                </a:lnTo>
                <a:cubicBezTo>
                  <a:pt x="0" y="20635"/>
                  <a:pt x="1002" y="21199"/>
                  <a:pt x="2284" y="20499"/>
                </a:cubicBezTo>
                <a:lnTo>
                  <a:pt x="8011" y="17360"/>
                </a:lnTo>
                <a:cubicBezTo>
                  <a:pt x="9291" y="16660"/>
                  <a:pt x="11283" y="15515"/>
                  <a:pt x="12566" y="14812"/>
                </a:cubicBezTo>
                <a:lnTo>
                  <a:pt x="16200" y="12767"/>
                </a:lnTo>
                <a:lnTo>
                  <a:pt x="16200" y="19536"/>
                </a:lnTo>
                <a:cubicBezTo>
                  <a:pt x="16200" y="20231"/>
                  <a:pt x="16999" y="20800"/>
                  <a:pt x="17742" y="20800"/>
                </a:cubicBezTo>
                <a:lnTo>
                  <a:pt x="20250" y="20800"/>
                </a:lnTo>
                <a:cubicBezTo>
                  <a:pt x="20993" y="20800"/>
                  <a:pt x="21600" y="20231"/>
                  <a:pt x="21600" y="19536"/>
                </a:cubicBezTo>
                <a:lnTo>
                  <a:pt x="21600" y="1912"/>
                </a:lnTo>
                <a:cubicBezTo>
                  <a:pt x="21600" y="1219"/>
                  <a:pt x="20993" y="582"/>
                  <a:pt x="20250" y="58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5" name="Shape 2485"/>
          <p:cNvSpPr/>
          <p:nvPr/>
        </p:nvSpPr>
        <p:spPr>
          <a:xfrm>
            <a:off x="5018511" y="2665214"/>
            <a:ext cx="283823" cy="85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6" name="Shape 2486"/>
          <p:cNvSpPr/>
          <p:nvPr/>
        </p:nvSpPr>
        <p:spPr>
          <a:xfrm>
            <a:off x="5487085" y="2665214"/>
            <a:ext cx="286501" cy="85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200"/>
                </a:moveTo>
                <a:cubicBezTo>
                  <a:pt x="21600" y="20527"/>
                  <a:pt x="18374" y="21600"/>
                  <a:pt x="14400" y="21600"/>
                </a:cubicBezTo>
                <a:lnTo>
                  <a:pt x="7200" y="21600"/>
                </a:lnTo>
                <a:cubicBezTo>
                  <a:pt x="3226" y="21600"/>
                  <a:pt x="0" y="20527"/>
                  <a:pt x="0" y="19200"/>
                </a:cubicBezTo>
                <a:lnTo>
                  <a:pt x="0" y="2400"/>
                </a:lnTo>
                <a:cubicBezTo>
                  <a:pt x="0" y="1073"/>
                  <a:pt x="3226" y="0"/>
                  <a:pt x="7200" y="0"/>
                </a:cubicBezTo>
                <a:lnTo>
                  <a:pt x="14400" y="0"/>
                </a:lnTo>
                <a:cubicBezTo>
                  <a:pt x="18374" y="0"/>
                  <a:pt x="21600" y="1073"/>
                  <a:pt x="21600" y="2400"/>
                </a:cubicBezTo>
                <a:lnTo>
                  <a:pt x="21600" y="192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7" name="Shape 2487"/>
          <p:cNvSpPr/>
          <p:nvPr/>
        </p:nvSpPr>
        <p:spPr>
          <a:xfrm>
            <a:off x="1371664" y="5152690"/>
            <a:ext cx="653327" cy="851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8" name="Shape 2488"/>
          <p:cNvSpPr/>
          <p:nvPr/>
        </p:nvSpPr>
        <p:spPr>
          <a:xfrm>
            <a:off x="3896610" y="5187498"/>
            <a:ext cx="653327" cy="851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89" name="Shape 2489"/>
          <p:cNvSpPr/>
          <p:nvPr/>
        </p:nvSpPr>
        <p:spPr>
          <a:xfrm>
            <a:off x="4657039" y="5487370"/>
            <a:ext cx="133879" cy="283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2"/>
                  <a:pt x="3945" y="15287"/>
                  <a:pt x="0" y="16554"/>
                </a:cubicBezTo>
                <a:lnTo>
                  <a:pt x="10852" y="21600"/>
                </a:lnTo>
                <a:cubicBezTo>
                  <a:pt x="17372" y="19003"/>
                  <a:pt x="21600" y="15160"/>
                  <a:pt x="21600" y="10800"/>
                </a:cubicBezTo>
                <a:cubicBezTo>
                  <a:pt x="21600" y="6455"/>
                  <a:pt x="17372" y="2597"/>
                  <a:pt x="10852" y="0"/>
                </a:cubicBezTo>
                <a:lnTo>
                  <a:pt x="0" y="5046"/>
                </a:lnTo>
                <a:cubicBezTo>
                  <a:pt x="3945" y="6313"/>
                  <a:pt x="6714" y="8358"/>
                  <a:pt x="6714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0" name="Shape 2490"/>
          <p:cNvSpPr/>
          <p:nvPr/>
        </p:nvSpPr>
        <p:spPr>
          <a:xfrm>
            <a:off x="6408168" y="5216934"/>
            <a:ext cx="653328" cy="851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8"/>
                </a:moveTo>
                <a:cubicBezTo>
                  <a:pt x="21600" y="39"/>
                  <a:pt x="20483" y="-375"/>
                  <a:pt x="19116" y="371"/>
                </a:cubicBezTo>
                <a:lnTo>
                  <a:pt x="11121" y="4750"/>
                </a:lnTo>
                <a:cubicBezTo>
                  <a:pt x="9757" y="5494"/>
                  <a:pt x="8640" y="5954"/>
                  <a:pt x="8640" y="5768"/>
                </a:cubicBezTo>
                <a:cubicBezTo>
                  <a:pt x="8640" y="5585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6"/>
                  <a:pt x="0" y="7723"/>
                </a:cubicBezTo>
                <a:lnTo>
                  <a:pt x="0" y="12756"/>
                </a:lnTo>
                <a:cubicBezTo>
                  <a:pt x="0" y="14013"/>
                  <a:pt x="1389" y="14590"/>
                  <a:pt x="3086" y="14590"/>
                </a:cubicBezTo>
                <a:lnTo>
                  <a:pt x="5554" y="14590"/>
                </a:lnTo>
                <a:cubicBezTo>
                  <a:pt x="7251" y="14590"/>
                  <a:pt x="8640" y="14761"/>
                  <a:pt x="8640" y="14697"/>
                </a:cubicBezTo>
                <a:cubicBezTo>
                  <a:pt x="8640" y="14628"/>
                  <a:pt x="9757" y="15299"/>
                  <a:pt x="11121" y="16045"/>
                </a:cubicBezTo>
                <a:lnTo>
                  <a:pt x="19116" y="20481"/>
                </a:lnTo>
                <a:cubicBezTo>
                  <a:pt x="20483" y="21225"/>
                  <a:pt x="21600" y="20868"/>
                  <a:pt x="21600" y="19607"/>
                </a:cubicBezTo>
                <a:lnTo>
                  <a:pt x="21600" y="1298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1" name="Shape 2491"/>
          <p:cNvSpPr/>
          <p:nvPr/>
        </p:nvSpPr>
        <p:spPr>
          <a:xfrm>
            <a:off x="7214116" y="5492725"/>
            <a:ext cx="136557" cy="283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14" y="10800"/>
                </a:moveTo>
                <a:cubicBezTo>
                  <a:pt x="6714" y="13249"/>
                  <a:pt x="3945" y="15287"/>
                  <a:pt x="0" y="16561"/>
                </a:cubicBezTo>
                <a:lnTo>
                  <a:pt x="10852" y="21600"/>
                </a:lnTo>
                <a:cubicBezTo>
                  <a:pt x="17372" y="19003"/>
                  <a:pt x="21600" y="15153"/>
                  <a:pt x="21600" y="10800"/>
                </a:cubicBezTo>
                <a:cubicBezTo>
                  <a:pt x="21600" y="6447"/>
                  <a:pt x="17372" y="2597"/>
                  <a:pt x="10852" y="0"/>
                </a:cubicBezTo>
                <a:lnTo>
                  <a:pt x="0" y="5053"/>
                </a:lnTo>
                <a:cubicBezTo>
                  <a:pt x="3945" y="6320"/>
                  <a:pt x="6714" y="8358"/>
                  <a:pt x="6714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2" name="Shape 2492"/>
          <p:cNvSpPr/>
          <p:nvPr/>
        </p:nvSpPr>
        <p:spPr>
          <a:xfrm>
            <a:off x="7377448" y="5307974"/>
            <a:ext cx="214206" cy="677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2" y="10800"/>
                </a:moveTo>
                <a:cubicBezTo>
                  <a:pt x="12172" y="14250"/>
                  <a:pt x="7439" y="17334"/>
                  <a:pt x="0" y="19512"/>
                </a:cubicBezTo>
                <a:lnTo>
                  <a:pt x="6769" y="21600"/>
                </a:lnTo>
                <a:cubicBezTo>
                  <a:pt x="15858" y="18883"/>
                  <a:pt x="21600" y="15063"/>
                  <a:pt x="21600" y="10800"/>
                </a:cubicBezTo>
                <a:cubicBezTo>
                  <a:pt x="21600" y="6540"/>
                  <a:pt x="15858" y="2720"/>
                  <a:pt x="6769" y="0"/>
                </a:cubicBezTo>
                <a:lnTo>
                  <a:pt x="0" y="2088"/>
                </a:lnTo>
                <a:cubicBezTo>
                  <a:pt x="7439" y="4266"/>
                  <a:pt x="12172" y="7350"/>
                  <a:pt x="12172" y="1080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3" name="Shape 2493"/>
          <p:cNvSpPr/>
          <p:nvPr/>
        </p:nvSpPr>
        <p:spPr>
          <a:xfrm>
            <a:off x="7516681" y="5101801"/>
            <a:ext cx="291856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10802"/>
                </a:moveTo>
                <a:cubicBezTo>
                  <a:pt x="14719" y="14523"/>
                  <a:pt x="9056" y="17877"/>
                  <a:pt x="0" y="20278"/>
                </a:cubicBezTo>
                <a:lnTo>
                  <a:pt x="4941" y="21600"/>
                </a:lnTo>
                <a:cubicBezTo>
                  <a:pt x="15201" y="18860"/>
                  <a:pt x="21600" y="15037"/>
                  <a:pt x="21600" y="10800"/>
                </a:cubicBezTo>
                <a:cubicBezTo>
                  <a:pt x="21600" y="6563"/>
                  <a:pt x="15201" y="2742"/>
                  <a:pt x="4941" y="0"/>
                </a:cubicBezTo>
                <a:lnTo>
                  <a:pt x="0" y="1322"/>
                </a:lnTo>
                <a:cubicBezTo>
                  <a:pt x="9049" y="3726"/>
                  <a:pt x="14719" y="7083"/>
                  <a:pt x="14719" y="10802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4" name="Shape 2494"/>
          <p:cNvSpPr/>
          <p:nvPr/>
        </p:nvSpPr>
        <p:spPr>
          <a:xfrm>
            <a:off x="9203549" y="5661412"/>
            <a:ext cx="257047" cy="51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5" name="Shape 2495"/>
          <p:cNvSpPr/>
          <p:nvPr/>
        </p:nvSpPr>
        <p:spPr>
          <a:xfrm>
            <a:off x="9918459" y="5661412"/>
            <a:ext cx="257048" cy="51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400"/>
                </a:moveTo>
                <a:cubicBezTo>
                  <a:pt x="21600" y="18360"/>
                  <a:pt x="16740" y="21600"/>
                  <a:pt x="10800" y="21600"/>
                </a:cubicBezTo>
                <a:cubicBezTo>
                  <a:pt x="4860" y="21600"/>
                  <a:pt x="0" y="18360"/>
                  <a:pt x="0" y="14400"/>
                </a:cubicBezTo>
                <a:lnTo>
                  <a:pt x="0" y="7200"/>
                </a:lnTo>
                <a:cubicBezTo>
                  <a:pt x="0" y="3240"/>
                  <a:pt x="4860" y="0"/>
                  <a:pt x="10800" y="0"/>
                </a:cubicBezTo>
                <a:cubicBezTo>
                  <a:pt x="16740" y="0"/>
                  <a:pt x="21600" y="3240"/>
                  <a:pt x="21600" y="7200"/>
                </a:cubicBezTo>
                <a:lnTo>
                  <a:pt x="21600" y="144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6" name="Shape 2496"/>
          <p:cNvSpPr/>
          <p:nvPr/>
        </p:nvSpPr>
        <p:spPr>
          <a:xfrm>
            <a:off x="9048250" y="5107156"/>
            <a:ext cx="1285233" cy="832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8" extrusionOk="0">
                <a:moveTo>
                  <a:pt x="20160" y="20993"/>
                </a:moveTo>
                <a:lnTo>
                  <a:pt x="20160" y="16590"/>
                </a:lnTo>
                <a:cubicBezTo>
                  <a:pt x="20160" y="8567"/>
                  <a:pt x="16168" y="2201"/>
                  <a:pt x="11069" y="2201"/>
                </a:cubicBezTo>
                <a:cubicBezTo>
                  <a:pt x="5849" y="2201"/>
                  <a:pt x="1440" y="8836"/>
                  <a:pt x="1440" y="16590"/>
                </a:cubicBezTo>
                <a:lnTo>
                  <a:pt x="1440" y="20993"/>
                </a:lnTo>
                <a:cubicBezTo>
                  <a:pt x="1440" y="21600"/>
                  <a:pt x="0" y="21600"/>
                  <a:pt x="0" y="20993"/>
                </a:cubicBezTo>
                <a:lnTo>
                  <a:pt x="0" y="16590"/>
                </a:lnTo>
                <a:cubicBezTo>
                  <a:pt x="0" y="7645"/>
                  <a:pt x="5070" y="0"/>
                  <a:pt x="11069" y="0"/>
                </a:cubicBezTo>
                <a:cubicBezTo>
                  <a:pt x="16976" y="0"/>
                  <a:pt x="21600" y="7335"/>
                  <a:pt x="21600" y="16590"/>
                </a:cubicBezTo>
                <a:lnTo>
                  <a:pt x="21600" y="20993"/>
                </a:lnTo>
                <a:cubicBezTo>
                  <a:pt x="21600" y="21600"/>
                  <a:pt x="20160" y="21600"/>
                  <a:pt x="20160" y="2099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7" name="Shape 2497"/>
          <p:cNvSpPr/>
          <p:nvPr/>
        </p:nvSpPr>
        <p:spPr>
          <a:xfrm>
            <a:off x="11511612" y="5597151"/>
            <a:ext cx="822014" cy="273113"/>
          </a:xfrm>
          <a:prstGeom prst="rect">
            <a:avLst/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8" name="Shape 2498"/>
          <p:cNvSpPr/>
          <p:nvPr/>
        </p:nvSpPr>
        <p:spPr>
          <a:xfrm>
            <a:off x="1502864" y="7966798"/>
            <a:ext cx="739010" cy="741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280"/>
                </a:moveTo>
                <a:lnTo>
                  <a:pt x="15120" y="10798"/>
                </a:lnTo>
                <a:lnTo>
                  <a:pt x="21598" y="4318"/>
                </a:lnTo>
                <a:lnTo>
                  <a:pt x="17278" y="0"/>
                </a:lnTo>
                <a:lnTo>
                  <a:pt x="10799" y="6478"/>
                </a:lnTo>
                <a:lnTo>
                  <a:pt x="4321" y="0"/>
                </a:lnTo>
                <a:lnTo>
                  <a:pt x="0" y="4318"/>
                </a:lnTo>
                <a:lnTo>
                  <a:pt x="6480" y="10799"/>
                </a:lnTo>
                <a:lnTo>
                  <a:pt x="0" y="17280"/>
                </a:lnTo>
                <a:lnTo>
                  <a:pt x="4321" y="21600"/>
                </a:lnTo>
                <a:lnTo>
                  <a:pt x="10799" y="15119"/>
                </a:lnTo>
                <a:lnTo>
                  <a:pt x="17279" y="21600"/>
                </a:lnTo>
                <a:lnTo>
                  <a:pt x="21600" y="1728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9" name="Shape 2499"/>
          <p:cNvSpPr/>
          <p:nvPr/>
        </p:nvSpPr>
        <p:spPr>
          <a:xfrm>
            <a:off x="4102782" y="8060513"/>
            <a:ext cx="894309" cy="527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79"/>
                </a:moveTo>
                <a:lnTo>
                  <a:pt x="14758" y="0"/>
                </a:lnTo>
                <a:lnTo>
                  <a:pt x="14758" y="5401"/>
                </a:lnTo>
                <a:cubicBezTo>
                  <a:pt x="1073" y="5401"/>
                  <a:pt x="0" y="18902"/>
                  <a:pt x="0" y="21600"/>
                </a:cubicBezTo>
                <a:cubicBezTo>
                  <a:pt x="2951" y="10803"/>
                  <a:pt x="14758" y="16196"/>
                  <a:pt x="14758" y="16196"/>
                </a:cubicBezTo>
                <a:lnTo>
                  <a:pt x="14758" y="21600"/>
                </a:lnTo>
                <a:lnTo>
                  <a:pt x="21600" y="11479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0" name="Shape 2500"/>
          <p:cNvSpPr/>
          <p:nvPr/>
        </p:nvSpPr>
        <p:spPr>
          <a:xfrm rot="2700000">
            <a:off x="7211438" y="8411274"/>
            <a:ext cx="420380" cy="350763"/>
          </a:xfrm>
          <a:prstGeom prst="rightArrow">
            <a:avLst>
              <a:gd name="adj1" fmla="val 47194"/>
              <a:gd name="adj2" fmla="val 35334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1" name="Shape 2501"/>
          <p:cNvSpPr/>
          <p:nvPr/>
        </p:nvSpPr>
        <p:spPr>
          <a:xfrm rot="13500000">
            <a:off x="6740187" y="7891826"/>
            <a:ext cx="420379" cy="350763"/>
          </a:xfrm>
          <a:prstGeom prst="rightArrow">
            <a:avLst>
              <a:gd name="adj1" fmla="val 47194"/>
              <a:gd name="adj2" fmla="val 35334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2" name="Shape 2502"/>
          <p:cNvSpPr/>
          <p:nvPr/>
        </p:nvSpPr>
        <p:spPr>
          <a:xfrm rot="8100000">
            <a:off x="6745542" y="8416630"/>
            <a:ext cx="420379" cy="350762"/>
          </a:xfrm>
          <a:prstGeom prst="rightArrow">
            <a:avLst>
              <a:gd name="adj1" fmla="val 47194"/>
              <a:gd name="adj2" fmla="val 35334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3" name="Shape 2503"/>
          <p:cNvSpPr/>
          <p:nvPr/>
        </p:nvSpPr>
        <p:spPr>
          <a:xfrm rot="18900000">
            <a:off x="7216794" y="7897181"/>
            <a:ext cx="420379" cy="350762"/>
          </a:xfrm>
          <a:prstGeom prst="rightArrow">
            <a:avLst>
              <a:gd name="adj1" fmla="val 47194"/>
              <a:gd name="adj2" fmla="val 35334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4" name="Shape 2504"/>
          <p:cNvSpPr/>
          <p:nvPr/>
        </p:nvSpPr>
        <p:spPr>
          <a:xfrm rot="2700000" flipH="1">
            <a:off x="9835455" y="8368434"/>
            <a:ext cx="463220" cy="385570"/>
          </a:xfrm>
          <a:prstGeom prst="rightArrow">
            <a:avLst>
              <a:gd name="adj1" fmla="val 47194"/>
              <a:gd name="adj2" fmla="val 32142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5" name="Shape 2505"/>
          <p:cNvSpPr/>
          <p:nvPr/>
        </p:nvSpPr>
        <p:spPr>
          <a:xfrm rot="13500000" flipH="1">
            <a:off x="9417754" y="7899858"/>
            <a:ext cx="465898" cy="388249"/>
          </a:xfrm>
          <a:prstGeom prst="rightArrow">
            <a:avLst>
              <a:gd name="adj1" fmla="val 47194"/>
              <a:gd name="adj2" fmla="val 32105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6" name="Shape 2506"/>
          <p:cNvSpPr/>
          <p:nvPr/>
        </p:nvSpPr>
        <p:spPr>
          <a:xfrm rot="8100000" flipH="1">
            <a:off x="9399011" y="8347013"/>
            <a:ext cx="463220" cy="388249"/>
          </a:xfrm>
          <a:prstGeom prst="rightArrow">
            <a:avLst>
              <a:gd name="adj1" fmla="val 47194"/>
              <a:gd name="adj2" fmla="val 31920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7" name="Shape 2507"/>
          <p:cNvSpPr/>
          <p:nvPr/>
        </p:nvSpPr>
        <p:spPr>
          <a:xfrm rot="18900000">
            <a:off x="9864908" y="7905214"/>
            <a:ext cx="465898" cy="388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04"/>
                </a:moveTo>
                <a:lnTo>
                  <a:pt x="9746" y="5704"/>
                </a:lnTo>
                <a:lnTo>
                  <a:pt x="9746" y="0"/>
                </a:lnTo>
                <a:lnTo>
                  <a:pt x="0" y="10800"/>
                </a:lnTo>
                <a:lnTo>
                  <a:pt x="9746" y="21600"/>
                </a:lnTo>
                <a:lnTo>
                  <a:pt x="9746" y="15896"/>
                </a:lnTo>
                <a:lnTo>
                  <a:pt x="21600" y="1589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8" name="Shape 2508"/>
          <p:cNvSpPr/>
          <p:nvPr/>
        </p:nvSpPr>
        <p:spPr>
          <a:xfrm rot="2700000">
            <a:off x="11915925" y="8341658"/>
            <a:ext cx="487318" cy="406991"/>
          </a:xfrm>
          <a:prstGeom prst="rightArrow">
            <a:avLst>
              <a:gd name="adj1" fmla="val 47194"/>
              <a:gd name="adj2" fmla="val 30487"/>
            </a:avLst>
          </a:pr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9" name="Shape 2509"/>
          <p:cNvSpPr/>
          <p:nvPr/>
        </p:nvSpPr>
        <p:spPr>
          <a:xfrm rot="13500000">
            <a:off x="11479481" y="7905214"/>
            <a:ext cx="487318" cy="406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04"/>
                </a:moveTo>
                <a:lnTo>
                  <a:pt x="12324" y="5704"/>
                </a:lnTo>
                <a:lnTo>
                  <a:pt x="12324" y="0"/>
                </a:lnTo>
                <a:lnTo>
                  <a:pt x="21600" y="10800"/>
                </a:lnTo>
                <a:lnTo>
                  <a:pt x="12324" y="21600"/>
                </a:lnTo>
                <a:lnTo>
                  <a:pt x="12324" y="15896"/>
                </a:lnTo>
                <a:lnTo>
                  <a:pt x="0" y="15896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0" name="Shape 2510"/>
          <p:cNvSpPr/>
          <p:nvPr/>
        </p:nvSpPr>
        <p:spPr>
          <a:xfrm>
            <a:off x="1510897" y="10261473"/>
            <a:ext cx="1071028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2" y="14051"/>
                </a:moveTo>
                <a:lnTo>
                  <a:pt x="21600" y="4965"/>
                </a:lnTo>
                <a:lnTo>
                  <a:pt x="4038" y="2605"/>
                </a:lnTo>
                <a:lnTo>
                  <a:pt x="2631" y="1661"/>
                </a:lnTo>
                <a:cubicBezTo>
                  <a:pt x="2654" y="1561"/>
                  <a:pt x="2692" y="1465"/>
                  <a:pt x="2692" y="1355"/>
                </a:cubicBezTo>
                <a:cubicBezTo>
                  <a:pt x="2692" y="608"/>
                  <a:pt x="2089" y="0"/>
                  <a:pt x="1346" y="0"/>
                </a:cubicBezTo>
                <a:cubicBezTo>
                  <a:pt x="603" y="0"/>
                  <a:pt x="0" y="608"/>
                  <a:pt x="0" y="1355"/>
                </a:cubicBezTo>
                <a:cubicBezTo>
                  <a:pt x="0" y="2101"/>
                  <a:pt x="603" y="2708"/>
                  <a:pt x="1346" y="2708"/>
                </a:cubicBezTo>
                <a:cubicBezTo>
                  <a:pt x="1440" y="2708"/>
                  <a:pt x="1525" y="2671"/>
                  <a:pt x="1613" y="2653"/>
                </a:cubicBezTo>
                <a:lnTo>
                  <a:pt x="3266" y="3763"/>
                </a:lnTo>
                <a:lnTo>
                  <a:pt x="6006" y="14632"/>
                </a:lnTo>
                <a:lnTo>
                  <a:pt x="6839" y="14599"/>
                </a:lnTo>
                <a:lnTo>
                  <a:pt x="6092" y="16965"/>
                </a:lnTo>
                <a:cubicBezTo>
                  <a:pt x="6063" y="16964"/>
                  <a:pt x="6037" y="16955"/>
                  <a:pt x="6006" y="16955"/>
                </a:cubicBezTo>
                <a:cubicBezTo>
                  <a:pt x="4731" y="16955"/>
                  <a:pt x="3697" y="17996"/>
                  <a:pt x="3697" y="19278"/>
                </a:cubicBezTo>
                <a:cubicBezTo>
                  <a:pt x="3697" y="20562"/>
                  <a:pt x="4731" y="21600"/>
                  <a:pt x="6006" y="21600"/>
                </a:cubicBezTo>
                <a:cubicBezTo>
                  <a:pt x="6954" y="21600"/>
                  <a:pt x="7765" y="21026"/>
                  <a:pt x="8121" y="20206"/>
                </a:cubicBezTo>
                <a:lnTo>
                  <a:pt x="15421" y="20206"/>
                </a:lnTo>
                <a:cubicBezTo>
                  <a:pt x="15760" y="21024"/>
                  <a:pt x="16563" y="21600"/>
                  <a:pt x="17500" y="21600"/>
                </a:cubicBezTo>
                <a:cubicBezTo>
                  <a:pt x="18743" y="21600"/>
                  <a:pt x="19752" y="20587"/>
                  <a:pt x="19752" y="19335"/>
                </a:cubicBezTo>
                <a:cubicBezTo>
                  <a:pt x="19752" y="18085"/>
                  <a:pt x="18743" y="17071"/>
                  <a:pt x="17500" y="17071"/>
                </a:cubicBezTo>
                <a:cubicBezTo>
                  <a:pt x="16435" y="17071"/>
                  <a:pt x="15550" y="17817"/>
                  <a:pt x="15314" y="18813"/>
                </a:cubicBezTo>
                <a:lnTo>
                  <a:pt x="8270" y="18813"/>
                </a:lnTo>
                <a:cubicBezTo>
                  <a:pt x="8156" y="18251"/>
                  <a:pt x="7836" y="17771"/>
                  <a:pt x="7398" y="17436"/>
                </a:cubicBezTo>
                <a:lnTo>
                  <a:pt x="8311" y="14536"/>
                </a:lnTo>
                <a:lnTo>
                  <a:pt x="19752" y="14051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1" name="Shape 2511"/>
          <p:cNvSpPr/>
          <p:nvPr/>
        </p:nvSpPr>
        <p:spPr>
          <a:xfrm>
            <a:off x="9570375" y="10317702"/>
            <a:ext cx="468575" cy="1006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2" y="21600"/>
                </a:moveTo>
                <a:lnTo>
                  <a:pt x="4787" y="21600"/>
                </a:lnTo>
                <a:lnTo>
                  <a:pt x="4787" y="10799"/>
                </a:lnTo>
                <a:lnTo>
                  <a:pt x="0" y="10799"/>
                </a:lnTo>
                <a:lnTo>
                  <a:pt x="0" y="7076"/>
                </a:lnTo>
                <a:lnTo>
                  <a:pt x="4787" y="7076"/>
                </a:lnTo>
                <a:lnTo>
                  <a:pt x="4787" y="4842"/>
                </a:lnTo>
                <a:cubicBezTo>
                  <a:pt x="4787" y="1805"/>
                  <a:pt x="7490" y="0"/>
                  <a:pt x="15166" y="0"/>
                </a:cubicBezTo>
                <a:lnTo>
                  <a:pt x="21559" y="0"/>
                </a:lnTo>
                <a:lnTo>
                  <a:pt x="21559" y="3723"/>
                </a:lnTo>
                <a:lnTo>
                  <a:pt x="17561" y="3723"/>
                </a:lnTo>
                <a:cubicBezTo>
                  <a:pt x="14572" y="3723"/>
                  <a:pt x="14373" y="4243"/>
                  <a:pt x="14373" y="5213"/>
                </a:cubicBezTo>
                <a:lnTo>
                  <a:pt x="14361" y="7077"/>
                </a:lnTo>
                <a:lnTo>
                  <a:pt x="21600" y="7077"/>
                </a:lnTo>
                <a:lnTo>
                  <a:pt x="20754" y="10800"/>
                </a:lnTo>
                <a:lnTo>
                  <a:pt x="14361" y="10800"/>
                </a:lnTo>
                <a:lnTo>
                  <a:pt x="14361" y="21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2" name="Shape 2512"/>
          <p:cNvSpPr/>
          <p:nvPr/>
        </p:nvSpPr>
        <p:spPr>
          <a:xfrm>
            <a:off x="4266114" y="10556006"/>
            <a:ext cx="495351" cy="4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3" name="Shape 2513"/>
          <p:cNvSpPr/>
          <p:nvPr/>
        </p:nvSpPr>
        <p:spPr>
          <a:xfrm>
            <a:off x="4823048" y="10556006"/>
            <a:ext cx="495351" cy="4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4" name="Shape 2514"/>
          <p:cNvSpPr/>
          <p:nvPr/>
        </p:nvSpPr>
        <p:spPr>
          <a:xfrm>
            <a:off x="6796416" y="10395352"/>
            <a:ext cx="760430" cy="85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2" y="6950"/>
                </a:moveTo>
                <a:cubicBezTo>
                  <a:pt x="18076" y="6950"/>
                  <a:pt x="19833" y="5395"/>
                  <a:pt x="19833" y="3474"/>
                </a:cubicBezTo>
                <a:cubicBezTo>
                  <a:pt x="19833" y="1556"/>
                  <a:pt x="18076" y="0"/>
                  <a:pt x="15912" y="0"/>
                </a:cubicBezTo>
                <a:cubicBezTo>
                  <a:pt x="13748" y="0"/>
                  <a:pt x="11993" y="1556"/>
                  <a:pt x="11993" y="3474"/>
                </a:cubicBezTo>
                <a:cubicBezTo>
                  <a:pt x="11991" y="5395"/>
                  <a:pt x="13748" y="6950"/>
                  <a:pt x="15912" y="6950"/>
                </a:cubicBezTo>
                <a:close/>
                <a:moveTo>
                  <a:pt x="21591" y="12333"/>
                </a:moveTo>
                <a:cubicBezTo>
                  <a:pt x="21489" y="9684"/>
                  <a:pt x="19039" y="7562"/>
                  <a:pt x="16026" y="7562"/>
                </a:cubicBezTo>
                <a:cubicBezTo>
                  <a:pt x="14614" y="7562"/>
                  <a:pt x="13327" y="8032"/>
                  <a:pt x="12344" y="8803"/>
                </a:cubicBezTo>
                <a:cubicBezTo>
                  <a:pt x="11711" y="7512"/>
                  <a:pt x="10261" y="6609"/>
                  <a:pt x="8571" y="6609"/>
                </a:cubicBezTo>
                <a:cubicBezTo>
                  <a:pt x="7499" y="6609"/>
                  <a:pt x="6528" y="6974"/>
                  <a:pt x="5795" y="7570"/>
                </a:cubicBezTo>
                <a:cubicBezTo>
                  <a:pt x="5431" y="6488"/>
                  <a:pt x="4302" y="5697"/>
                  <a:pt x="2961" y="5697"/>
                </a:cubicBezTo>
                <a:cubicBezTo>
                  <a:pt x="1361" y="5697"/>
                  <a:pt x="59" y="6824"/>
                  <a:pt x="7" y="8230"/>
                </a:cubicBezTo>
                <a:lnTo>
                  <a:pt x="0" y="8230"/>
                </a:lnTo>
                <a:lnTo>
                  <a:pt x="0" y="13151"/>
                </a:lnTo>
                <a:lnTo>
                  <a:pt x="4458" y="13151"/>
                </a:lnTo>
                <a:lnTo>
                  <a:pt x="4458" y="16969"/>
                </a:lnTo>
                <a:lnTo>
                  <a:pt x="10455" y="16969"/>
                </a:lnTo>
                <a:lnTo>
                  <a:pt x="10455" y="21600"/>
                </a:lnTo>
                <a:lnTo>
                  <a:pt x="21600" y="21600"/>
                </a:lnTo>
                <a:lnTo>
                  <a:pt x="21600" y="12333"/>
                </a:lnTo>
                <a:lnTo>
                  <a:pt x="21591" y="12333"/>
                </a:lnTo>
                <a:close/>
                <a:moveTo>
                  <a:pt x="8486" y="6155"/>
                </a:moveTo>
                <a:cubicBezTo>
                  <a:pt x="10083" y="6155"/>
                  <a:pt x="11381" y="5008"/>
                  <a:pt x="11381" y="3591"/>
                </a:cubicBezTo>
                <a:cubicBezTo>
                  <a:pt x="11381" y="2175"/>
                  <a:pt x="10083" y="1027"/>
                  <a:pt x="8486" y="1027"/>
                </a:cubicBezTo>
                <a:cubicBezTo>
                  <a:pt x="6889" y="1027"/>
                  <a:pt x="5594" y="2175"/>
                  <a:pt x="5594" y="3591"/>
                </a:cubicBezTo>
                <a:cubicBezTo>
                  <a:pt x="5594" y="5008"/>
                  <a:pt x="6889" y="6155"/>
                  <a:pt x="8486" y="6155"/>
                </a:cubicBezTo>
                <a:close/>
                <a:moveTo>
                  <a:pt x="2900" y="5371"/>
                </a:moveTo>
                <a:cubicBezTo>
                  <a:pt x="4050" y="5371"/>
                  <a:pt x="4982" y="4546"/>
                  <a:pt x="4982" y="3526"/>
                </a:cubicBezTo>
                <a:cubicBezTo>
                  <a:pt x="4982" y="2506"/>
                  <a:pt x="4050" y="1681"/>
                  <a:pt x="2900" y="1681"/>
                </a:cubicBezTo>
                <a:cubicBezTo>
                  <a:pt x="1749" y="1681"/>
                  <a:pt x="817" y="2506"/>
                  <a:pt x="817" y="3526"/>
                </a:cubicBezTo>
                <a:cubicBezTo>
                  <a:pt x="817" y="4546"/>
                  <a:pt x="1749" y="5371"/>
                  <a:pt x="2900" y="537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5" name="Shape 2515"/>
          <p:cNvSpPr/>
          <p:nvPr/>
        </p:nvSpPr>
        <p:spPr>
          <a:xfrm>
            <a:off x="11771344" y="10432838"/>
            <a:ext cx="538185" cy="741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600" extrusionOk="0">
                <a:moveTo>
                  <a:pt x="17708" y="5550"/>
                </a:moveTo>
                <a:lnTo>
                  <a:pt x="6644" y="5550"/>
                </a:lnTo>
                <a:lnTo>
                  <a:pt x="6644" y="2590"/>
                </a:lnTo>
                <a:lnTo>
                  <a:pt x="6632" y="2590"/>
                </a:lnTo>
                <a:cubicBezTo>
                  <a:pt x="6633" y="2555"/>
                  <a:pt x="6644" y="2521"/>
                  <a:pt x="6644" y="2483"/>
                </a:cubicBezTo>
                <a:cubicBezTo>
                  <a:pt x="6644" y="1112"/>
                  <a:pt x="5159" y="0"/>
                  <a:pt x="3327" y="0"/>
                </a:cubicBezTo>
                <a:cubicBezTo>
                  <a:pt x="3327" y="0"/>
                  <a:pt x="3327" y="0"/>
                  <a:pt x="3326" y="0"/>
                </a:cubicBezTo>
                <a:cubicBezTo>
                  <a:pt x="1491" y="0"/>
                  <a:pt x="4" y="1112"/>
                  <a:pt x="4" y="2483"/>
                </a:cubicBezTo>
                <a:cubicBezTo>
                  <a:pt x="4" y="2520"/>
                  <a:pt x="18" y="2554"/>
                  <a:pt x="19" y="2590"/>
                </a:cubicBezTo>
                <a:lnTo>
                  <a:pt x="4" y="2590"/>
                </a:lnTo>
                <a:lnTo>
                  <a:pt x="4" y="15966"/>
                </a:lnTo>
                <a:lnTo>
                  <a:pt x="21" y="15966"/>
                </a:lnTo>
                <a:cubicBezTo>
                  <a:pt x="-23" y="16298"/>
                  <a:pt x="-578" y="21600"/>
                  <a:pt x="8538" y="21600"/>
                </a:cubicBezTo>
                <a:cubicBezTo>
                  <a:pt x="8559" y="21600"/>
                  <a:pt x="8577" y="21600"/>
                  <a:pt x="8598" y="21600"/>
                </a:cubicBezTo>
                <a:cubicBezTo>
                  <a:pt x="8928" y="21599"/>
                  <a:pt x="9217" y="21585"/>
                  <a:pt x="9494" y="21568"/>
                </a:cubicBezTo>
                <a:lnTo>
                  <a:pt x="17887" y="21568"/>
                </a:lnTo>
                <a:lnTo>
                  <a:pt x="17887" y="21552"/>
                </a:lnTo>
                <a:cubicBezTo>
                  <a:pt x="19632" y="21479"/>
                  <a:pt x="21022" y="20409"/>
                  <a:pt x="21022" y="19084"/>
                </a:cubicBezTo>
                <a:cubicBezTo>
                  <a:pt x="21022" y="17761"/>
                  <a:pt x="19632" y="16689"/>
                  <a:pt x="17887" y="16617"/>
                </a:cubicBezTo>
                <a:lnTo>
                  <a:pt x="17887" y="16601"/>
                </a:lnTo>
                <a:lnTo>
                  <a:pt x="8611" y="16601"/>
                </a:lnTo>
                <a:cubicBezTo>
                  <a:pt x="8607" y="16599"/>
                  <a:pt x="8599" y="16593"/>
                  <a:pt x="8599" y="16593"/>
                </a:cubicBezTo>
                <a:cubicBezTo>
                  <a:pt x="8593" y="16593"/>
                  <a:pt x="6641" y="16593"/>
                  <a:pt x="6636" y="15966"/>
                </a:cubicBezTo>
                <a:lnTo>
                  <a:pt x="6644" y="15966"/>
                </a:lnTo>
                <a:lnTo>
                  <a:pt x="6644" y="10513"/>
                </a:lnTo>
                <a:lnTo>
                  <a:pt x="17710" y="10513"/>
                </a:lnTo>
                <a:cubicBezTo>
                  <a:pt x="19540" y="10511"/>
                  <a:pt x="21022" y="9402"/>
                  <a:pt x="21022" y="8031"/>
                </a:cubicBezTo>
                <a:cubicBezTo>
                  <a:pt x="21022" y="6661"/>
                  <a:pt x="19538" y="5553"/>
                  <a:pt x="17708" y="555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6" name="Shape 2516"/>
          <p:cNvSpPr/>
          <p:nvPr/>
        </p:nvSpPr>
        <p:spPr>
          <a:xfrm>
            <a:off x="1880401" y="12877457"/>
            <a:ext cx="246338" cy="388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81" y="0"/>
                </a:lnTo>
                <a:lnTo>
                  <a:pt x="10664" y="8632"/>
                </a:lnTo>
                <a:lnTo>
                  <a:pt x="11066" y="8632"/>
                </a:lnTo>
                <a:lnTo>
                  <a:pt x="15056" y="0"/>
                </a:lnTo>
                <a:lnTo>
                  <a:pt x="21600" y="0"/>
                </a:lnTo>
                <a:lnTo>
                  <a:pt x="14104" y="12636"/>
                </a:lnTo>
                <a:lnTo>
                  <a:pt x="14104" y="21600"/>
                </a:lnTo>
                <a:lnTo>
                  <a:pt x="7664" y="21600"/>
                </a:lnTo>
                <a:lnTo>
                  <a:pt x="7664" y="13040"/>
                </a:lnTo>
                <a:lnTo>
                  <a:pt x="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7" name="Shape 2517"/>
          <p:cNvSpPr/>
          <p:nvPr/>
        </p:nvSpPr>
        <p:spPr>
          <a:xfrm>
            <a:off x="2121383" y="12992592"/>
            <a:ext cx="190108" cy="302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28"/>
                </a:moveTo>
                <a:cubicBezTo>
                  <a:pt x="0" y="3627"/>
                  <a:pt x="1004" y="2366"/>
                  <a:pt x="3008" y="1416"/>
                </a:cubicBezTo>
                <a:cubicBezTo>
                  <a:pt x="5011" y="477"/>
                  <a:pt x="7702" y="0"/>
                  <a:pt x="11087" y="0"/>
                </a:cubicBezTo>
                <a:cubicBezTo>
                  <a:pt x="14165" y="0"/>
                  <a:pt x="16687" y="499"/>
                  <a:pt x="18658" y="1494"/>
                </a:cubicBezTo>
                <a:cubicBezTo>
                  <a:pt x="20617" y="2492"/>
                  <a:pt x="21600" y="3767"/>
                  <a:pt x="21600" y="5343"/>
                </a:cubicBezTo>
                <a:lnTo>
                  <a:pt x="21600" y="15955"/>
                </a:lnTo>
                <a:cubicBezTo>
                  <a:pt x="21600" y="17718"/>
                  <a:pt x="20645" y="19097"/>
                  <a:pt x="18718" y="20095"/>
                </a:cubicBezTo>
                <a:cubicBezTo>
                  <a:pt x="16785" y="21101"/>
                  <a:pt x="14133" y="21600"/>
                  <a:pt x="10754" y="21600"/>
                </a:cubicBezTo>
                <a:cubicBezTo>
                  <a:pt x="7495" y="21600"/>
                  <a:pt x="4891" y="21079"/>
                  <a:pt x="2942" y="20047"/>
                </a:cubicBezTo>
                <a:cubicBezTo>
                  <a:pt x="988" y="19016"/>
                  <a:pt x="5" y="17625"/>
                  <a:pt x="5" y="15876"/>
                </a:cubicBezTo>
                <a:lnTo>
                  <a:pt x="5" y="5228"/>
                </a:lnTo>
                <a:close/>
                <a:moveTo>
                  <a:pt x="7664" y="16260"/>
                </a:moveTo>
                <a:cubicBezTo>
                  <a:pt x="7664" y="16826"/>
                  <a:pt x="7926" y="17267"/>
                  <a:pt x="8461" y="17569"/>
                </a:cubicBezTo>
                <a:cubicBezTo>
                  <a:pt x="8985" y="17880"/>
                  <a:pt x="9744" y="18032"/>
                  <a:pt x="10732" y="18032"/>
                </a:cubicBezTo>
                <a:cubicBezTo>
                  <a:pt x="11742" y="18032"/>
                  <a:pt x="12544" y="17880"/>
                  <a:pt x="13134" y="17569"/>
                </a:cubicBezTo>
                <a:cubicBezTo>
                  <a:pt x="13734" y="17258"/>
                  <a:pt x="14029" y="16815"/>
                  <a:pt x="14029" y="16260"/>
                </a:cubicBezTo>
                <a:lnTo>
                  <a:pt x="14029" y="5065"/>
                </a:lnTo>
                <a:cubicBezTo>
                  <a:pt x="14029" y="4625"/>
                  <a:pt x="13723" y="4255"/>
                  <a:pt x="13117" y="3989"/>
                </a:cubicBezTo>
                <a:cubicBezTo>
                  <a:pt x="12511" y="3708"/>
                  <a:pt x="11720" y="3560"/>
                  <a:pt x="10732" y="3560"/>
                </a:cubicBezTo>
                <a:cubicBezTo>
                  <a:pt x="9820" y="3560"/>
                  <a:pt x="9083" y="3711"/>
                  <a:pt x="8521" y="3989"/>
                </a:cubicBezTo>
                <a:cubicBezTo>
                  <a:pt x="7953" y="4255"/>
                  <a:pt x="7669" y="4625"/>
                  <a:pt x="7669" y="5065"/>
                </a:cubicBezTo>
                <a:lnTo>
                  <a:pt x="7669" y="1626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8" name="Shape 2518"/>
          <p:cNvSpPr/>
          <p:nvPr/>
        </p:nvSpPr>
        <p:spPr>
          <a:xfrm>
            <a:off x="2362364" y="12992592"/>
            <a:ext cx="184753" cy="291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289"/>
                </a:lnTo>
                <a:lnTo>
                  <a:pt x="14032" y="21289"/>
                </a:lnTo>
                <a:lnTo>
                  <a:pt x="14032" y="18935"/>
                </a:lnTo>
                <a:cubicBezTo>
                  <a:pt x="12632" y="19800"/>
                  <a:pt x="11183" y="20459"/>
                  <a:pt x="9673" y="20918"/>
                </a:cubicBezTo>
                <a:cubicBezTo>
                  <a:pt x="8168" y="21374"/>
                  <a:pt x="6702" y="21600"/>
                  <a:pt x="5281" y="21600"/>
                </a:cubicBezTo>
                <a:cubicBezTo>
                  <a:pt x="3532" y="21600"/>
                  <a:pt x="2210" y="21278"/>
                  <a:pt x="1322" y="20639"/>
                </a:cubicBezTo>
                <a:cubicBezTo>
                  <a:pt x="433" y="20015"/>
                  <a:pt x="0" y="19054"/>
                  <a:pt x="0" y="17797"/>
                </a:cubicBezTo>
                <a:lnTo>
                  <a:pt x="0" y="0"/>
                </a:lnTo>
                <a:lnTo>
                  <a:pt x="7563" y="0"/>
                </a:lnTo>
                <a:lnTo>
                  <a:pt x="7563" y="16320"/>
                </a:lnTo>
                <a:cubicBezTo>
                  <a:pt x="7563" y="16825"/>
                  <a:pt x="7718" y="17185"/>
                  <a:pt x="8035" y="17411"/>
                </a:cubicBezTo>
                <a:cubicBezTo>
                  <a:pt x="8351" y="17641"/>
                  <a:pt x="8868" y="17748"/>
                  <a:pt x="9573" y="17748"/>
                </a:cubicBezTo>
                <a:cubicBezTo>
                  <a:pt x="10139" y="17748"/>
                  <a:pt x="10844" y="17603"/>
                  <a:pt x="11688" y="17304"/>
                </a:cubicBezTo>
                <a:cubicBezTo>
                  <a:pt x="12538" y="17005"/>
                  <a:pt x="13315" y="16622"/>
                  <a:pt x="14032" y="16163"/>
                </a:cubicBezTo>
                <a:lnTo>
                  <a:pt x="14032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19" name="Shape 2519"/>
          <p:cNvSpPr/>
          <p:nvPr/>
        </p:nvSpPr>
        <p:spPr>
          <a:xfrm>
            <a:off x="1687604" y="13346017"/>
            <a:ext cx="1081713" cy="58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82" extrusionOk="0">
                <a:moveTo>
                  <a:pt x="21448" y="4793"/>
                </a:moveTo>
                <a:cubicBezTo>
                  <a:pt x="21448" y="2264"/>
                  <a:pt x="20052" y="217"/>
                  <a:pt x="18330" y="217"/>
                </a:cubicBezTo>
                <a:cubicBezTo>
                  <a:pt x="15873" y="64"/>
                  <a:pt x="13359" y="-7"/>
                  <a:pt x="10796" y="0"/>
                </a:cubicBezTo>
                <a:cubicBezTo>
                  <a:pt x="8233" y="-7"/>
                  <a:pt x="5719" y="64"/>
                  <a:pt x="3261" y="217"/>
                </a:cubicBezTo>
                <a:cubicBezTo>
                  <a:pt x="1540" y="217"/>
                  <a:pt x="144" y="2264"/>
                  <a:pt x="144" y="4793"/>
                </a:cubicBezTo>
                <a:cubicBezTo>
                  <a:pt x="41" y="6791"/>
                  <a:pt x="-4" y="8791"/>
                  <a:pt x="0" y="10791"/>
                </a:cubicBezTo>
                <a:cubicBezTo>
                  <a:pt x="-4" y="12795"/>
                  <a:pt x="40" y="14795"/>
                  <a:pt x="144" y="16793"/>
                </a:cubicBezTo>
                <a:cubicBezTo>
                  <a:pt x="144" y="19322"/>
                  <a:pt x="1540" y="21369"/>
                  <a:pt x="3261" y="21369"/>
                </a:cubicBezTo>
                <a:cubicBezTo>
                  <a:pt x="5719" y="21522"/>
                  <a:pt x="8233" y="21593"/>
                  <a:pt x="10796" y="21580"/>
                </a:cubicBezTo>
                <a:cubicBezTo>
                  <a:pt x="13359" y="21593"/>
                  <a:pt x="15874" y="21522"/>
                  <a:pt x="18330" y="21369"/>
                </a:cubicBezTo>
                <a:cubicBezTo>
                  <a:pt x="20052" y="21369"/>
                  <a:pt x="21448" y="19322"/>
                  <a:pt x="21448" y="16793"/>
                </a:cubicBezTo>
                <a:cubicBezTo>
                  <a:pt x="21551" y="14795"/>
                  <a:pt x="21596" y="12795"/>
                  <a:pt x="21592" y="10791"/>
                </a:cubicBezTo>
                <a:cubicBezTo>
                  <a:pt x="21596" y="8791"/>
                  <a:pt x="21551" y="6793"/>
                  <a:pt x="21448" y="4793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0" name="Shape 2520"/>
          <p:cNvSpPr/>
          <p:nvPr/>
        </p:nvSpPr>
        <p:spPr>
          <a:xfrm>
            <a:off x="1735813" y="13461167"/>
            <a:ext cx="907696" cy="39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93" y="0"/>
                </a:moveTo>
                <a:lnTo>
                  <a:pt x="0" y="0"/>
                </a:lnTo>
                <a:lnTo>
                  <a:pt x="0" y="3074"/>
                </a:lnTo>
                <a:lnTo>
                  <a:pt x="1816" y="3074"/>
                </a:lnTo>
                <a:lnTo>
                  <a:pt x="1816" y="21176"/>
                </a:lnTo>
                <a:lnTo>
                  <a:pt x="3574" y="21176"/>
                </a:lnTo>
                <a:lnTo>
                  <a:pt x="3574" y="3074"/>
                </a:lnTo>
                <a:lnTo>
                  <a:pt x="5391" y="3074"/>
                </a:lnTo>
                <a:lnTo>
                  <a:pt x="5391" y="0"/>
                </a:lnTo>
                <a:close/>
                <a:moveTo>
                  <a:pt x="8266" y="17408"/>
                </a:moveTo>
                <a:cubicBezTo>
                  <a:pt x="8120" y="17751"/>
                  <a:pt x="7957" y="18034"/>
                  <a:pt x="7782" y="18252"/>
                </a:cubicBezTo>
                <a:cubicBezTo>
                  <a:pt x="7607" y="18473"/>
                  <a:pt x="7463" y="18578"/>
                  <a:pt x="7347" y="18578"/>
                </a:cubicBezTo>
                <a:cubicBezTo>
                  <a:pt x="7202" y="18578"/>
                  <a:pt x="7095" y="18499"/>
                  <a:pt x="7030" y="18333"/>
                </a:cubicBezTo>
                <a:cubicBezTo>
                  <a:pt x="6965" y="18164"/>
                  <a:pt x="6932" y="17900"/>
                  <a:pt x="6932" y="17532"/>
                </a:cubicBezTo>
                <a:lnTo>
                  <a:pt x="6932" y="5555"/>
                </a:lnTo>
                <a:lnTo>
                  <a:pt x="5372" y="5555"/>
                </a:lnTo>
                <a:lnTo>
                  <a:pt x="5372" y="18605"/>
                </a:lnTo>
                <a:cubicBezTo>
                  <a:pt x="5372" y="19538"/>
                  <a:pt x="5464" y="20243"/>
                  <a:pt x="5647" y="20699"/>
                </a:cubicBezTo>
                <a:cubicBezTo>
                  <a:pt x="5830" y="21168"/>
                  <a:pt x="6102" y="21404"/>
                  <a:pt x="6463" y="21404"/>
                </a:cubicBezTo>
                <a:cubicBezTo>
                  <a:pt x="6753" y="21404"/>
                  <a:pt x="7057" y="21227"/>
                  <a:pt x="7368" y="20904"/>
                </a:cubicBezTo>
                <a:cubicBezTo>
                  <a:pt x="7679" y="20569"/>
                  <a:pt x="7978" y="20083"/>
                  <a:pt x="8267" y="19449"/>
                </a:cubicBezTo>
                <a:lnTo>
                  <a:pt x="8267" y="21176"/>
                </a:lnTo>
                <a:lnTo>
                  <a:pt x="9826" y="21176"/>
                </a:lnTo>
                <a:lnTo>
                  <a:pt x="9826" y="5555"/>
                </a:lnTo>
                <a:lnTo>
                  <a:pt x="8267" y="5555"/>
                </a:lnTo>
                <a:lnTo>
                  <a:pt x="8267" y="17408"/>
                </a:lnTo>
                <a:close/>
                <a:moveTo>
                  <a:pt x="14310" y="5361"/>
                </a:moveTo>
                <a:cubicBezTo>
                  <a:pt x="14070" y="5361"/>
                  <a:pt x="13828" y="5476"/>
                  <a:pt x="13594" y="5732"/>
                </a:cubicBezTo>
                <a:cubicBezTo>
                  <a:pt x="13357" y="5977"/>
                  <a:pt x="13133" y="6339"/>
                  <a:pt x="12924" y="6816"/>
                </a:cubicBezTo>
                <a:lnTo>
                  <a:pt x="12924" y="0"/>
                </a:lnTo>
                <a:lnTo>
                  <a:pt x="11347" y="0"/>
                </a:lnTo>
                <a:lnTo>
                  <a:pt x="11347" y="21176"/>
                </a:lnTo>
                <a:lnTo>
                  <a:pt x="12924" y="21176"/>
                </a:lnTo>
                <a:lnTo>
                  <a:pt x="12924" y="19971"/>
                </a:lnTo>
                <a:cubicBezTo>
                  <a:pt x="13129" y="20448"/>
                  <a:pt x="13351" y="20799"/>
                  <a:pt x="13589" y="21027"/>
                </a:cubicBezTo>
                <a:cubicBezTo>
                  <a:pt x="13828" y="21255"/>
                  <a:pt x="14099" y="21370"/>
                  <a:pt x="14405" y="21370"/>
                </a:cubicBezTo>
                <a:cubicBezTo>
                  <a:pt x="14867" y="21370"/>
                  <a:pt x="15221" y="21078"/>
                  <a:pt x="15466" y="20490"/>
                </a:cubicBezTo>
                <a:cubicBezTo>
                  <a:pt x="15710" y="19900"/>
                  <a:pt x="15831" y="19046"/>
                  <a:pt x="15831" y="17936"/>
                </a:cubicBezTo>
                <a:lnTo>
                  <a:pt x="15831" y="9272"/>
                </a:lnTo>
                <a:cubicBezTo>
                  <a:pt x="15831" y="7994"/>
                  <a:pt x="15702" y="7025"/>
                  <a:pt x="15442" y="6356"/>
                </a:cubicBezTo>
                <a:cubicBezTo>
                  <a:pt x="15182" y="5689"/>
                  <a:pt x="14804" y="5361"/>
                  <a:pt x="14310" y="5361"/>
                </a:cubicBezTo>
                <a:close/>
                <a:moveTo>
                  <a:pt x="14226" y="17513"/>
                </a:moveTo>
                <a:cubicBezTo>
                  <a:pt x="14226" y="18013"/>
                  <a:pt x="14182" y="18365"/>
                  <a:pt x="14093" y="18586"/>
                </a:cubicBezTo>
                <a:cubicBezTo>
                  <a:pt x="14002" y="18808"/>
                  <a:pt x="13860" y="18912"/>
                  <a:pt x="13670" y="18912"/>
                </a:cubicBezTo>
                <a:cubicBezTo>
                  <a:pt x="13539" y="18912"/>
                  <a:pt x="13413" y="18861"/>
                  <a:pt x="13294" y="18754"/>
                </a:cubicBezTo>
                <a:cubicBezTo>
                  <a:pt x="13175" y="18639"/>
                  <a:pt x="13051" y="18454"/>
                  <a:pt x="12925" y="18198"/>
                </a:cubicBezTo>
                <a:lnTo>
                  <a:pt x="12925" y="8460"/>
                </a:lnTo>
                <a:cubicBezTo>
                  <a:pt x="13032" y="8249"/>
                  <a:pt x="13137" y="8090"/>
                  <a:pt x="13246" y="7994"/>
                </a:cubicBezTo>
                <a:cubicBezTo>
                  <a:pt x="13354" y="7887"/>
                  <a:pt x="13464" y="7836"/>
                  <a:pt x="13575" y="7836"/>
                </a:cubicBezTo>
                <a:cubicBezTo>
                  <a:pt x="13787" y="7836"/>
                  <a:pt x="13949" y="7975"/>
                  <a:pt x="14059" y="8249"/>
                </a:cubicBezTo>
                <a:cubicBezTo>
                  <a:pt x="14171" y="8522"/>
                  <a:pt x="14226" y="8916"/>
                  <a:pt x="14226" y="9446"/>
                </a:cubicBezTo>
                <a:lnTo>
                  <a:pt x="14226" y="17513"/>
                </a:lnTo>
                <a:close/>
                <a:moveTo>
                  <a:pt x="21600" y="13736"/>
                </a:moveTo>
                <a:lnTo>
                  <a:pt x="21600" y="9755"/>
                </a:lnTo>
                <a:cubicBezTo>
                  <a:pt x="21600" y="8269"/>
                  <a:pt x="21407" y="7133"/>
                  <a:pt x="21024" y="6347"/>
                </a:cubicBezTo>
                <a:cubicBezTo>
                  <a:pt x="20641" y="5555"/>
                  <a:pt x="20094" y="5159"/>
                  <a:pt x="19379" y="5159"/>
                </a:cubicBezTo>
                <a:cubicBezTo>
                  <a:pt x="18682" y="5159"/>
                  <a:pt x="18112" y="5581"/>
                  <a:pt x="17671" y="6435"/>
                </a:cubicBezTo>
                <a:cubicBezTo>
                  <a:pt x="17229" y="7289"/>
                  <a:pt x="17010" y="8401"/>
                  <a:pt x="17010" y="9755"/>
                </a:cubicBezTo>
                <a:lnTo>
                  <a:pt x="17010" y="16765"/>
                </a:lnTo>
                <a:cubicBezTo>
                  <a:pt x="17010" y="18271"/>
                  <a:pt x="17211" y="19451"/>
                  <a:pt x="17612" y="20313"/>
                </a:cubicBezTo>
                <a:cubicBezTo>
                  <a:pt x="18013" y="21168"/>
                  <a:pt x="18563" y="21600"/>
                  <a:pt x="19260" y="21600"/>
                </a:cubicBezTo>
                <a:cubicBezTo>
                  <a:pt x="20038" y="21600"/>
                  <a:pt x="20620" y="21195"/>
                  <a:pt x="21012" y="20386"/>
                </a:cubicBezTo>
                <a:cubicBezTo>
                  <a:pt x="21403" y="19574"/>
                  <a:pt x="21600" y="18369"/>
                  <a:pt x="21600" y="16767"/>
                </a:cubicBezTo>
                <a:lnTo>
                  <a:pt x="21600" y="15596"/>
                </a:lnTo>
                <a:lnTo>
                  <a:pt x="19993" y="15596"/>
                </a:lnTo>
                <a:lnTo>
                  <a:pt x="19993" y="16680"/>
                </a:lnTo>
                <a:cubicBezTo>
                  <a:pt x="19993" y="17596"/>
                  <a:pt x="19942" y="18194"/>
                  <a:pt x="19839" y="18458"/>
                </a:cubicBezTo>
                <a:cubicBezTo>
                  <a:pt x="19736" y="18731"/>
                  <a:pt x="19555" y="18863"/>
                  <a:pt x="19295" y="18863"/>
                </a:cubicBezTo>
                <a:cubicBezTo>
                  <a:pt x="19048" y="18863"/>
                  <a:pt x="18872" y="18703"/>
                  <a:pt x="18769" y="18386"/>
                </a:cubicBezTo>
                <a:cubicBezTo>
                  <a:pt x="18666" y="18069"/>
                  <a:pt x="18613" y="17496"/>
                  <a:pt x="18613" y="16678"/>
                </a:cubicBezTo>
                <a:lnTo>
                  <a:pt x="18613" y="13736"/>
                </a:lnTo>
                <a:lnTo>
                  <a:pt x="21600" y="13736"/>
                </a:lnTo>
                <a:close/>
                <a:moveTo>
                  <a:pt x="18614" y="9730"/>
                </a:moveTo>
                <a:cubicBezTo>
                  <a:pt x="18614" y="9067"/>
                  <a:pt x="18669" y="8603"/>
                  <a:pt x="18778" y="8320"/>
                </a:cubicBezTo>
                <a:cubicBezTo>
                  <a:pt x="18887" y="8038"/>
                  <a:pt x="19064" y="7898"/>
                  <a:pt x="19313" y="7898"/>
                </a:cubicBezTo>
                <a:cubicBezTo>
                  <a:pt x="19549" y="7898"/>
                  <a:pt x="19723" y="8038"/>
                  <a:pt x="19831" y="8320"/>
                </a:cubicBezTo>
                <a:cubicBezTo>
                  <a:pt x="19941" y="8603"/>
                  <a:pt x="19994" y="9069"/>
                  <a:pt x="19994" y="9730"/>
                </a:cubicBezTo>
                <a:lnTo>
                  <a:pt x="19994" y="11306"/>
                </a:lnTo>
                <a:lnTo>
                  <a:pt x="18614" y="11306"/>
                </a:lnTo>
                <a:lnTo>
                  <a:pt x="18614" y="973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1" name="Shape 2521"/>
          <p:cNvSpPr/>
          <p:nvPr/>
        </p:nvSpPr>
        <p:spPr>
          <a:xfrm>
            <a:off x="4801628" y="12888167"/>
            <a:ext cx="698846" cy="1060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599" y="0"/>
                </a:moveTo>
                <a:lnTo>
                  <a:pt x="12683" y="0"/>
                </a:lnTo>
                <a:cubicBezTo>
                  <a:pt x="10346" y="0"/>
                  <a:pt x="7403" y="226"/>
                  <a:pt x="4937" y="1558"/>
                </a:cubicBezTo>
                <a:cubicBezTo>
                  <a:pt x="3073" y="2607"/>
                  <a:pt x="2167" y="4052"/>
                  <a:pt x="2167" y="5356"/>
                </a:cubicBezTo>
                <a:cubicBezTo>
                  <a:pt x="2167" y="7567"/>
                  <a:pt x="4764" y="9807"/>
                  <a:pt x="9351" y="9807"/>
                </a:cubicBezTo>
                <a:cubicBezTo>
                  <a:pt x="9784" y="9807"/>
                  <a:pt x="10258" y="9779"/>
                  <a:pt x="10738" y="9751"/>
                </a:cubicBezTo>
                <a:cubicBezTo>
                  <a:pt x="10521" y="10090"/>
                  <a:pt x="10303" y="10374"/>
                  <a:pt x="10303" y="10856"/>
                </a:cubicBezTo>
                <a:cubicBezTo>
                  <a:pt x="10303" y="11735"/>
                  <a:pt x="10996" y="12273"/>
                  <a:pt x="11601" y="12783"/>
                </a:cubicBezTo>
                <a:cubicBezTo>
                  <a:pt x="9656" y="12868"/>
                  <a:pt x="6019" y="13009"/>
                  <a:pt x="3334" y="14086"/>
                </a:cubicBezTo>
                <a:cubicBezTo>
                  <a:pt x="780" y="15080"/>
                  <a:pt x="0" y="16524"/>
                  <a:pt x="0" y="17545"/>
                </a:cubicBezTo>
                <a:cubicBezTo>
                  <a:pt x="-1" y="19643"/>
                  <a:pt x="3030" y="21600"/>
                  <a:pt x="9307" y="21600"/>
                </a:cubicBezTo>
                <a:cubicBezTo>
                  <a:pt x="16752" y="21600"/>
                  <a:pt x="20692" y="18907"/>
                  <a:pt x="20692" y="16241"/>
                </a:cubicBezTo>
                <a:cubicBezTo>
                  <a:pt x="20692" y="14287"/>
                  <a:pt x="18960" y="13321"/>
                  <a:pt x="17056" y="12273"/>
                </a:cubicBezTo>
                <a:lnTo>
                  <a:pt x="15497" y="11479"/>
                </a:lnTo>
                <a:cubicBezTo>
                  <a:pt x="15023" y="11224"/>
                  <a:pt x="14374" y="10884"/>
                  <a:pt x="14374" y="10260"/>
                </a:cubicBezTo>
                <a:cubicBezTo>
                  <a:pt x="14374" y="9637"/>
                  <a:pt x="15023" y="9239"/>
                  <a:pt x="15584" y="8871"/>
                </a:cubicBezTo>
                <a:cubicBezTo>
                  <a:pt x="17401" y="7936"/>
                  <a:pt x="19220" y="6944"/>
                  <a:pt x="19220" y="4846"/>
                </a:cubicBezTo>
                <a:cubicBezTo>
                  <a:pt x="19220" y="2691"/>
                  <a:pt x="17141" y="1557"/>
                  <a:pt x="16147" y="1019"/>
                </a:cubicBezTo>
                <a:lnTo>
                  <a:pt x="18832" y="1019"/>
                </a:lnTo>
                <a:lnTo>
                  <a:pt x="21599" y="0"/>
                </a:lnTo>
                <a:close/>
                <a:moveTo>
                  <a:pt x="17793" y="17347"/>
                </a:moveTo>
                <a:cubicBezTo>
                  <a:pt x="17793" y="19104"/>
                  <a:pt x="15584" y="20408"/>
                  <a:pt x="11428" y="20408"/>
                </a:cubicBezTo>
                <a:cubicBezTo>
                  <a:pt x="6798" y="20408"/>
                  <a:pt x="3810" y="18962"/>
                  <a:pt x="3810" y="16950"/>
                </a:cubicBezTo>
                <a:cubicBezTo>
                  <a:pt x="3810" y="14936"/>
                  <a:pt x="6581" y="14258"/>
                  <a:pt x="7532" y="14031"/>
                </a:cubicBezTo>
                <a:cubicBezTo>
                  <a:pt x="9351" y="13634"/>
                  <a:pt x="11688" y="13577"/>
                  <a:pt x="12077" y="13577"/>
                </a:cubicBezTo>
                <a:cubicBezTo>
                  <a:pt x="12510" y="13577"/>
                  <a:pt x="12727" y="13577"/>
                  <a:pt x="13074" y="13605"/>
                </a:cubicBezTo>
                <a:cubicBezTo>
                  <a:pt x="16365" y="15136"/>
                  <a:pt x="17793" y="15902"/>
                  <a:pt x="17793" y="17347"/>
                </a:cubicBezTo>
                <a:close/>
                <a:moveTo>
                  <a:pt x="14329" y="8220"/>
                </a:moveTo>
                <a:cubicBezTo>
                  <a:pt x="13636" y="8672"/>
                  <a:pt x="12467" y="9013"/>
                  <a:pt x="11384" y="9013"/>
                </a:cubicBezTo>
                <a:cubicBezTo>
                  <a:pt x="7663" y="9013"/>
                  <a:pt x="5976" y="5866"/>
                  <a:pt x="5976" y="3967"/>
                </a:cubicBezTo>
                <a:cubicBezTo>
                  <a:pt x="5976" y="3230"/>
                  <a:pt x="6192" y="2466"/>
                  <a:pt x="6927" y="1870"/>
                </a:cubicBezTo>
                <a:cubicBezTo>
                  <a:pt x="7620" y="1303"/>
                  <a:pt x="8831" y="934"/>
                  <a:pt x="9957" y="934"/>
                </a:cubicBezTo>
                <a:cubicBezTo>
                  <a:pt x="13549" y="934"/>
                  <a:pt x="15412" y="4109"/>
                  <a:pt x="15412" y="6149"/>
                </a:cubicBezTo>
                <a:cubicBezTo>
                  <a:pt x="15412" y="6660"/>
                  <a:pt x="15324" y="7567"/>
                  <a:pt x="14329" y="822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2" name="Shape 2522"/>
          <p:cNvSpPr/>
          <p:nvPr/>
        </p:nvSpPr>
        <p:spPr>
          <a:xfrm>
            <a:off x="7085593" y="12997947"/>
            <a:ext cx="1060317" cy="83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50" extrusionOk="0">
                <a:moveTo>
                  <a:pt x="19282" y="7931"/>
                </a:moveTo>
                <a:cubicBezTo>
                  <a:pt x="20664" y="7811"/>
                  <a:pt x="21239" y="7530"/>
                  <a:pt x="21600" y="6632"/>
                </a:cubicBezTo>
                <a:cubicBezTo>
                  <a:pt x="21101" y="6955"/>
                  <a:pt x="19916" y="6927"/>
                  <a:pt x="19061" y="6592"/>
                </a:cubicBezTo>
                <a:cubicBezTo>
                  <a:pt x="19020" y="6381"/>
                  <a:pt x="18973" y="6180"/>
                  <a:pt x="18927" y="5999"/>
                </a:cubicBezTo>
                <a:cubicBezTo>
                  <a:pt x="18276" y="3482"/>
                  <a:pt x="16047" y="1455"/>
                  <a:pt x="13711" y="1700"/>
                </a:cubicBezTo>
                <a:cubicBezTo>
                  <a:pt x="13900" y="1619"/>
                  <a:pt x="14091" y="1545"/>
                  <a:pt x="14283" y="1477"/>
                </a:cubicBezTo>
                <a:cubicBezTo>
                  <a:pt x="14540" y="1381"/>
                  <a:pt x="13767" y="934"/>
                  <a:pt x="13421" y="1047"/>
                </a:cubicBezTo>
                <a:cubicBezTo>
                  <a:pt x="13878" y="866"/>
                  <a:pt x="14636" y="554"/>
                  <a:pt x="14717" y="0"/>
                </a:cubicBezTo>
                <a:cubicBezTo>
                  <a:pt x="14015" y="101"/>
                  <a:pt x="13326" y="451"/>
                  <a:pt x="12794" y="958"/>
                </a:cubicBezTo>
                <a:cubicBezTo>
                  <a:pt x="12986" y="741"/>
                  <a:pt x="13132" y="475"/>
                  <a:pt x="13163" y="190"/>
                </a:cubicBezTo>
                <a:cubicBezTo>
                  <a:pt x="11291" y="1448"/>
                  <a:pt x="10198" y="3986"/>
                  <a:pt x="9313" y="6448"/>
                </a:cubicBezTo>
                <a:cubicBezTo>
                  <a:pt x="8618" y="5739"/>
                  <a:pt x="8002" y="5181"/>
                  <a:pt x="7450" y="4871"/>
                </a:cubicBezTo>
                <a:cubicBezTo>
                  <a:pt x="5900" y="3996"/>
                  <a:pt x="4047" y="3083"/>
                  <a:pt x="1138" y="1946"/>
                </a:cubicBezTo>
                <a:cubicBezTo>
                  <a:pt x="1048" y="2960"/>
                  <a:pt x="1613" y="4307"/>
                  <a:pt x="3242" y="5202"/>
                </a:cubicBezTo>
                <a:cubicBezTo>
                  <a:pt x="2889" y="5153"/>
                  <a:pt x="2244" y="5264"/>
                  <a:pt x="1728" y="5394"/>
                </a:cubicBezTo>
                <a:cubicBezTo>
                  <a:pt x="1938" y="6554"/>
                  <a:pt x="2625" y="7511"/>
                  <a:pt x="4483" y="7973"/>
                </a:cubicBezTo>
                <a:cubicBezTo>
                  <a:pt x="3634" y="8032"/>
                  <a:pt x="3195" y="8235"/>
                  <a:pt x="2797" y="8674"/>
                </a:cubicBezTo>
                <a:cubicBezTo>
                  <a:pt x="3184" y="9481"/>
                  <a:pt x="4128" y="10431"/>
                  <a:pt x="5826" y="10236"/>
                </a:cubicBezTo>
                <a:cubicBezTo>
                  <a:pt x="3938" y="11093"/>
                  <a:pt x="5056" y="12679"/>
                  <a:pt x="6592" y="12442"/>
                </a:cubicBezTo>
                <a:cubicBezTo>
                  <a:pt x="3972" y="15291"/>
                  <a:pt x="2372" y="15098"/>
                  <a:pt x="0" y="12715"/>
                </a:cubicBezTo>
                <a:cubicBezTo>
                  <a:pt x="6195" y="21600"/>
                  <a:pt x="17127" y="17953"/>
                  <a:pt x="19134" y="9396"/>
                </a:cubicBezTo>
                <a:cubicBezTo>
                  <a:pt x="20637" y="9409"/>
                  <a:pt x="20798" y="8847"/>
                  <a:pt x="21346" y="8228"/>
                </a:cubicBezTo>
                <a:cubicBezTo>
                  <a:pt x="20480" y="8383"/>
                  <a:pt x="19948" y="8223"/>
                  <a:pt x="19282" y="7931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3" name="Shape 2523"/>
          <p:cNvSpPr/>
          <p:nvPr/>
        </p:nvSpPr>
        <p:spPr>
          <a:xfrm>
            <a:off x="9401688" y="12877457"/>
            <a:ext cx="1036202" cy="1057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0" h="21600" extrusionOk="0">
                <a:moveTo>
                  <a:pt x="14419" y="0"/>
                </a:moveTo>
                <a:lnTo>
                  <a:pt x="4427" y="0"/>
                </a:lnTo>
                <a:lnTo>
                  <a:pt x="0" y="20036"/>
                </a:lnTo>
                <a:lnTo>
                  <a:pt x="5863" y="20036"/>
                </a:lnTo>
                <a:lnTo>
                  <a:pt x="7299" y="13397"/>
                </a:lnTo>
                <a:lnTo>
                  <a:pt x="11488" y="13397"/>
                </a:lnTo>
                <a:cubicBezTo>
                  <a:pt x="15494" y="13397"/>
                  <a:pt x="18845" y="10961"/>
                  <a:pt x="19744" y="6819"/>
                </a:cubicBezTo>
                <a:cubicBezTo>
                  <a:pt x="20759" y="2130"/>
                  <a:pt x="17348" y="0"/>
                  <a:pt x="14419" y="0"/>
                </a:cubicBezTo>
                <a:close/>
                <a:moveTo>
                  <a:pt x="8137" y="9561"/>
                </a:moveTo>
                <a:lnTo>
                  <a:pt x="9392" y="4080"/>
                </a:lnTo>
                <a:lnTo>
                  <a:pt x="12264" y="4080"/>
                </a:lnTo>
                <a:cubicBezTo>
                  <a:pt x="13249" y="4080"/>
                  <a:pt x="13844" y="5074"/>
                  <a:pt x="13860" y="5449"/>
                </a:cubicBezTo>
                <a:cubicBezTo>
                  <a:pt x="14095" y="10804"/>
                  <a:pt x="8137" y="9561"/>
                  <a:pt x="8137" y="9561"/>
                </a:cubicBezTo>
                <a:close/>
                <a:moveTo>
                  <a:pt x="13461" y="8550"/>
                </a:moveTo>
                <a:cubicBezTo>
                  <a:pt x="12957" y="10064"/>
                  <a:pt x="14368" y="9450"/>
                  <a:pt x="14368" y="9450"/>
                </a:cubicBezTo>
                <a:moveTo>
                  <a:pt x="20433" y="7289"/>
                </a:moveTo>
                <a:cubicBezTo>
                  <a:pt x="20769" y="5736"/>
                  <a:pt x="21600" y="6201"/>
                  <a:pt x="21128" y="8384"/>
                </a:cubicBezTo>
                <a:cubicBezTo>
                  <a:pt x="20229" y="12525"/>
                  <a:pt x="16878" y="14961"/>
                  <a:pt x="12872" y="14961"/>
                </a:cubicBezTo>
                <a:lnTo>
                  <a:pt x="8683" y="14961"/>
                </a:lnTo>
                <a:lnTo>
                  <a:pt x="7247" y="21600"/>
                </a:lnTo>
                <a:lnTo>
                  <a:pt x="1384" y="20700"/>
                </a:lnTo>
                <a:lnTo>
                  <a:pt x="6553" y="20505"/>
                </a:lnTo>
                <a:lnTo>
                  <a:pt x="7989" y="13866"/>
                </a:lnTo>
                <a:lnTo>
                  <a:pt x="12178" y="13866"/>
                </a:lnTo>
                <a:cubicBezTo>
                  <a:pt x="16184" y="13866"/>
                  <a:pt x="19535" y="11430"/>
                  <a:pt x="20433" y="7289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4" name="Shape 2524"/>
          <p:cNvSpPr/>
          <p:nvPr/>
        </p:nvSpPr>
        <p:spPr>
          <a:xfrm>
            <a:off x="11677621" y="12920298"/>
            <a:ext cx="993378" cy="993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05" y="0"/>
                </a:moveTo>
                <a:lnTo>
                  <a:pt x="1596" y="0"/>
                </a:lnTo>
                <a:cubicBezTo>
                  <a:pt x="714" y="0"/>
                  <a:pt x="0" y="693"/>
                  <a:pt x="0" y="1548"/>
                </a:cubicBezTo>
                <a:lnTo>
                  <a:pt x="0" y="20052"/>
                </a:lnTo>
                <a:cubicBezTo>
                  <a:pt x="0" y="20907"/>
                  <a:pt x="715" y="21600"/>
                  <a:pt x="1596" y="21600"/>
                </a:cubicBezTo>
                <a:lnTo>
                  <a:pt x="20005" y="21600"/>
                </a:lnTo>
                <a:cubicBezTo>
                  <a:pt x="20886" y="21600"/>
                  <a:pt x="21600" y="20906"/>
                  <a:pt x="21600" y="20052"/>
                </a:cubicBezTo>
                <a:lnTo>
                  <a:pt x="21600" y="1548"/>
                </a:lnTo>
                <a:cubicBezTo>
                  <a:pt x="21600" y="693"/>
                  <a:pt x="20886" y="0"/>
                  <a:pt x="20005" y="0"/>
                </a:cubicBezTo>
                <a:close/>
                <a:moveTo>
                  <a:pt x="6548" y="18081"/>
                </a:moveTo>
                <a:lnTo>
                  <a:pt x="3285" y="18081"/>
                </a:lnTo>
                <a:lnTo>
                  <a:pt x="3285" y="8328"/>
                </a:lnTo>
                <a:lnTo>
                  <a:pt x="6548" y="8328"/>
                </a:lnTo>
                <a:lnTo>
                  <a:pt x="6548" y="18081"/>
                </a:lnTo>
                <a:close/>
                <a:moveTo>
                  <a:pt x="4917" y="6996"/>
                </a:moveTo>
                <a:lnTo>
                  <a:pt x="4895" y="6996"/>
                </a:lnTo>
                <a:cubicBezTo>
                  <a:pt x="3801" y="6996"/>
                  <a:pt x="3091" y="6248"/>
                  <a:pt x="3091" y="5311"/>
                </a:cubicBezTo>
                <a:cubicBezTo>
                  <a:pt x="3091" y="4355"/>
                  <a:pt x="3822" y="3627"/>
                  <a:pt x="4938" y="3627"/>
                </a:cubicBezTo>
                <a:cubicBezTo>
                  <a:pt x="6054" y="3627"/>
                  <a:pt x="6740" y="4355"/>
                  <a:pt x="6762" y="5311"/>
                </a:cubicBezTo>
                <a:cubicBezTo>
                  <a:pt x="6762" y="6248"/>
                  <a:pt x="6054" y="6996"/>
                  <a:pt x="4917" y="6996"/>
                </a:cubicBezTo>
                <a:close/>
                <a:moveTo>
                  <a:pt x="18313" y="18081"/>
                </a:moveTo>
                <a:lnTo>
                  <a:pt x="15050" y="18081"/>
                </a:lnTo>
                <a:lnTo>
                  <a:pt x="15050" y="12863"/>
                </a:lnTo>
                <a:cubicBezTo>
                  <a:pt x="15050" y="11552"/>
                  <a:pt x="14578" y="10657"/>
                  <a:pt x="13398" y="10657"/>
                </a:cubicBezTo>
                <a:cubicBezTo>
                  <a:pt x="12495" y="10657"/>
                  <a:pt x="11959" y="11261"/>
                  <a:pt x="11724" y="11843"/>
                </a:cubicBezTo>
                <a:cubicBezTo>
                  <a:pt x="11637" y="12052"/>
                  <a:pt x="11615" y="12342"/>
                  <a:pt x="11615" y="12633"/>
                </a:cubicBezTo>
                <a:lnTo>
                  <a:pt x="11615" y="18080"/>
                </a:lnTo>
                <a:lnTo>
                  <a:pt x="8353" y="18080"/>
                </a:lnTo>
                <a:cubicBezTo>
                  <a:pt x="8353" y="18080"/>
                  <a:pt x="8396" y="9243"/>
                  <a:pt x="8353" y="8328"/>
                </a:cubicBezTo>
                <a:lnTo>
                  <a:pt x="11616" y="8328"/>
                </a:lnTo>
                <a:lnTo>
                  <a:pt x="11616" y="9711"/>
                </a:lnTo>
                <a:cubicBezTo>
                  <a:pt x="12049" y="9047"/>
                  <a:pt x="12823" y="8099"/>
                  <a:pt x="14555" y="8099"/>
                </a:cubicBezTo>
                <a:cubicBezTo>
                  <a:pt x="16703" y="8099"/>
                  <a:pt x="18313" y="9492"/>
                  <a:pt x="18313" y="12489"/>
                </a:cubicBezTo>
                <a:lnTo>
                  <a:pt x="18313" y="18081"/>
                </a:lnTo>
                <a:close/>
                <a:moveTo>
                  <a:pt x="11595" y="9742"/>
                </a:moveTo>
                <a:cubicBezTo>
                  <a:pt x="11600" y="9733"/>
                  <a:pt x="11608" y="9722"/>
                  <a:pt x="11616" y="9711"/>
                </a:cubicBezTo>
                <a:lnTo>
                  <a:pt x="11616" y="9742"/>
                </a:lnTo>
                <a:lnTo>
                  <a:pt x="11595" y="9742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5" name="Shape 2525"/>
          <p:cNvSpPr/>
          <p:nvPr/>
        </p:nvSpPr>
        <p:spPr>
          <a:xfrm flipH="1">
            <a:off x="1931275" y="15724534"/>
            <a:ext cx="739010" cy="70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7" y="0"/>
                </a:moveTo>
                <a:lnTo>
                  <a:pt x="16060" y="0"/>
                </a:lnTo>
                <a:lnTo>
                  <a:pt x="16060" y="1964"/>
                </a:lnTo>
                <a:cubicBezTo>
                  <a:pt x="16060" y="4992"/>
                  <a:pt x="13368" y="7855"/>
                  <a:pt x="10521" y="7855"/>
                </a:cubicBezTo>
                <a:lnTo>
                  <a:pt x="2611" y="7855"/>
                </a:lnTo>
                <a:lnTo>
                  <a:pt x="0" y="11782"/>
                </a:lnTo>
                <a:cubicBezTo>
                  <a:pt x="0" y="13745"/>
                  <a:pt x="1288" y="15709"/>
                  <a:pt x="3134" y="15709"/>
                </a:cubicBezTo>
                <a:lnTo>
                  <a:pt x="12367" y="15709"/>
                </a:lnTo>
                <a:lnTo>
                  <a:pt x="14555" y="21600"/>
                </a:lnTo>
                <a:lnTo>
                  <a:pt x="17907" y="15709"/>
                </a:lnTo>
                <a:cubicBezTo>
                  <a:pt x="19753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753" y="0"/>
                  <a:pt x="17907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6" name="Shape 2526"/>
          <p:cNvSpPr/>
          <p:nvPr/>
        </p:nvSpPr>
        <p:spPr>
          <a:xfrm flipH="1">
            <a:off x="2164224" y="15413113"/>
            <a:ext cx="757752" cy="698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0"/>
                </a:moveTo>
                <a:lnTo>
                  <a:pt x="3600" y="0"/>
                </a:lnTo>
                <a:cubicBezTo>
                  <a:pt x="1800" y="0"/>
                  <a:pt x="0" y="1964"/>
                  <a:pt x="0" y="3927"/>
                </a:cubicBezTo>
                <a:lnTo>
                  <a:pt x="0" y="11782"/>
                </a:lnTo>
                <a:cubicBezTo>
                  <a:pt x="0" y="13745"/>
                  <a:pt x="1800" y="15709"/>
                  <a:pt x="3600" y="15709"/>
                </a:cubicBezTo>
                <a:cubicBezTo>
                  <a:pt x="3931" y="15709"/>
                  <a:pt x="2772" y="15709"/>
                  <a:pt x="3600" y="15709"/>
                </a:cubicBezTo>
                <a:lnTo>
                  <a:pt x="5234" y="21600"/>
                </a:lnTo>
                <a:lnTo>
                  <a:pt x="9000" y="15709"/>
                </a:lnTo>
                <a:lnTo>
                  <a:pt x="18000" y="15709"/>
                </a:lnTo>
                <a:cubicBezTo>
                  <a:pt x="19800" y="15709"/>
                  <a:pt x="21600" y="13745"/>
                  <a:pt x="21600" y="11782"/>
                </a:cubicBezTo>
                <a:lnTo>
                  <a:pt x="21600" y="3927"/>
                </a:lnTo>
                <a:cubicBezTo>
                  <a:pt x="21600" y="1964"/>
                  <a:pt x="19800" y="0"/>
                  <a:pt x="18000" y="0"/>
                </a:cubicBez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27" name="Shape 2527"/>
          <p:cNvSpPr/>
          <p:nvPr/>
        </p:nvSpPr>
        <p:spPr>
          <a:xfrm>
            <a:off x="4541904" y="15389015"/>
            <a:ext cx="1071028" cy="1071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00"/>
                </a:moveTo>
                <a:cubicBezTo>
                  <a:pt x="21600" y="1709"/>
                  <a:pt x="19892" y="0"/>
                  <a:pt x="18000" y="0"/>
                </a:cubicBezTo>
                <a:lnTo>
                  <a:pt x="3600" y="0"/>
                </a:lnTo>
                <a:cubicBezTo>
                  <a:pt x="1708" y="0"/>
                  <a:pt x="0" y="1709"/>
                  <a:pt x="0" y="3600"/>
                </a:cubicBezTo>
                <a:lnTo>
                  <a:pt x="0" y="18000"/>
                </a:lnTo>
                <a:cubicBezTo>
                  <a:pt x="0" y="19891"/>
                  <a:pt x="1708" y="21600"/>
                  <a:pt x="3600" y="21600"/>
                </a:cubicBezTo>
                <a:lnTo>
                  <a:pt x="10800" y="21600"/>
                </a:lnTo>
                <a:lnTo>
                  <a:pt x="10800" y="13440"/>
                </a:lnTo>
                <a:lnTo>
                  <a:pt x="8160" y="13440"/>
                </a:lnTo>
                <a:lnTo>
                  <a:pt x="8160" y="9840"/>
                </a:lnTo>
                <a:lnTo>
                  <a:pt x="10800" y="9840"/>
                </a:lnTo>
                <a:lnTo>
                  <a:pt x="10800" y="8437"/>
                </a:lnTo>
                <a:cubicBezTo>
                  <a:pt x="10800" y="6018"/>
                  <a:pt x="12617" y="3840"/>
                  <a:pt x="14850" y="3840"/>
                </a:cubicBezTo>
                <a:lnTo>
                  <a:pt x="17760" y="3840"/>
                </a:lnTo>
                <a:lnTo>
                  <a:pt x="17760" y="7440"/>
                </a:lnTo>
                <a:lnTo>
                  <a:pt x="14850" y="7440"/>
                </a:lnTo>
                <a:cubicBezTo>
                  <a:pt x="14532" y="7440"/>
                  <a:pt x="14160" y="7827"/>
                  <a:pt x="14160" y="8406"/>
                </a:cubicBezTo>
                <a:lnTo>
                  <a:pt x="14160" y="9840"/>
                </a:lnTo>
                <a:lnTo>
                  <a:pt x="17760" y="9840"/>
                </a:lnTo>
                <a:lnTo>
                  <a:pt x="17760" y="13440"/>
                </a:lnTo>
                <a:lnTo>
                  <a:pt x="14160" y="13440"/>
                </a:lnTo>
                <a:lnTo>
                  <a:pt x="14160" y="21600"/>
                </a:lnTo>
                <a:lnTo>
                  <a:pt x="18000" y="21600"/>
                </a:lnTo>
                <a:cubicBezTo>
                  <a:pt x="19892" y="21600"/>
                  <a:pt x="21600" y="19891"/>
                  <a:pt x="21600" y="18000"/>
                </a:cubicBezTo>
                <a:lnTo>
                  <a:pt x="21600" y="3600"/>
                </a:lnTo>
                <a:close/>
              </a:path>
            </a:pathLst>
          </a:custGeom>
          <a:solidFill>
            <a:srgbClr val="368AF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82256" y="2488495"/>
            <a:ext cx="13880511" cy="9167992"/>
          </a:xfrm>
          <a:prstGeom prst="roundRect">
            <a:avLst>
              <a:gd name="adj" fmla="val 0"/>
            </a:avLst>
          </a:prstGeom>
          <a:solidFill>
            <a:srgbClr val="FFFFFF">
              <a:alpha val="90239"/>
            </a:srgbClr>
          </a:solidFill>
          <a:ln w="25400">
            <a:solidFill>
              <a:srgbClr val="DADADA">
                <a:alpha val="96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4295863" y="6418440"/>
            <a:ext cx="70970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9</a:t>
            </a:r>
          </a:p>
        </p:txBody>
      </p:sp>
      <p:sp>
        <p:nvSpPr>
          <p:cNvPr id="249" name="Shape 249"/>
          <p:cNvSpPr/>
          <p:nvPr/>
        </p:nvSpPr>
        <p:spPr>
          <a:xfrm>
            <a:off x="6393586" y="6418440"/>
            <a:ext cx="126946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00</a:t>
            </a:r>
          </a:p>
        </p:txBody>
      </p:sp>
      <p:sp>
        <p:nvSpPr>
          <p:cNvPr id="250" name="Shape 250"/>
          <p:cNvSpPr/>
          <p:nvPr/>
        </p:nvSpPr>
        <p:spPr>
          <a:xfrm>
            <a:off x="8459296" y="6418440"/>
            <a:ext cx="1679203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AM</a:t>
            </a:r>
          </a:p>
        </p:txBody>
      </p:sp>
      <p:grpSp>
        <p:nvGrpSpPr>
          <p:cNvPr id="253" name="Group 253"/>
          <p:cNvGrpSpPr/>
          <p:nvPr/>
        </p:nvGrpSpPr>
        <p:grpSpPr>
          <a:xfrm>
            <a:off x="-113382" y="6349129"/>
            <a:ext cx="13923352" cy="1456597"/>
            <a:chOff x="0" y="0"/>
            <a:chExt cx="13923351" cy="1456596"/>
          </a:xfrm>
        </p:grpSpPr>
        <p:sp>
          <p:nvSpPr>
            <p:cNvPr id="251" name="Shape 251"/>
            <p:cNvSpPr/>
            <p:nvPr/>
          </p:nvSpPr>
          <p:spPr>
            <a:xfrm>
              <a:off x="0" y="0"/>
              <a:ext cx="13923352" cy="2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1456594"/>
              <a:ext cx="13923352" cy="3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54" name="Shape 254"/>
          <p:cNvSpPr/>
          <p:nvPr/>
        </p:nvSpPr>
        <p:spPr>
          <a:xfrm>
            <a:off x="3776715" y="7875761"/>
            <a:ext cx="1078911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10</a:t>
            </a:r>
          </a:p>
        </p:txBody>
      </p:sp>
      <p:sp>
        <p:nvSpPr>
          <p:cNvPr id="255" name="Shape 255"/>
          <p:cNvSpPr/>
          <p:nvPr/>
        </p:nvSpPr>
        <p:spPr>
          <a:xfrm>
            <a:off x="6488865" y="7875761"/>
            <a:ext cx="1078910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05</a:t>
            </a:r>
          </a:p>
        </p:txBody>
      </p:sp>
      <p:sp>
        <p:nvSpPr>
          <p:cNvPr id="256" name="Shape 256"/>
          <p:cNvSpPr/>
          <p:nvPr/>
        </p:nvSpPr>
        <p:spPr>
          <a:xfrm>
            <a:off x="8589444" y="7875761"/>
            <a:ext cx="1418904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PM</a:t>
            </a:r>
          </a:p>
        </p:txBody>
      </p:sp>
      <p:sp>
        <p:nvSpPr>
          <p:cNvPr id="257" name="Shape 257"/>
          <p:cNvSpPr/>
          <p:nvPr/>
        </p:nvSpPr>
        <p:spPr>
          <a:xfrm>
            <a:off x="3776715" y="8989629"/>
            <a:ext cx="1078911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11</a:t>
            </a:r>
          </a:p>
        </p:txBody>
      </p:sp>
      <p:sp>
        <p:nvSpPr>
          <p:cNvPr id="258" name="Shape 258"/>
          <p:cNvSpPr/>
          <p:nvPr/>
        </p:nvSpPr>
        <p:spPr>
          <a:xfrm>
            <a:off x="6488865" y="8989629"/>
            <a:ext cx="1078910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10</a:t>
            </a:r>
          </a:p>
        </p:txBody>
      </p:sp>
      <p:sp>
        <p:nvSpPr>
          <p:cNvPr id="259" name="Shape 259"/>
          <p:cNvSpPr/>
          <p:nvPr/>
        </p:nvSpPr>
        <p:spPr>
          <a:xfrm>
            <a:off x="3776715" y="10039235"/>
            <a:ext cx="1078911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12</a:t>
            </a:r>
          </a:p>
        </p:txBody>
      </p:sp>
      <p:sp>
        <p:nvSpPr>
          <p:cNvPr id="260" name="Shape 260"/>
          <p:cNvSpPr/>
          <p:nvPr/>
        </p:nvSpPr>
        <p:spPr>
          <a:xfrm>
            <a:off x="6488865" y="10039235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15</a:t>
            </a:r>
          </a:p>
        </p:txBody>
      </p:sp>
      <p:sp>
        <p:nvSpPr>
          <p:cNvPr id="261" name="Shape 261"/>
          <p:cNvSpPr/>
          <p:nvPr/>
        </p:nvSpPr>
        <p:spPr>
          <a:xfrm>
            <a:off x="4241198" y="5155352"/>
            <a:ext cx="614428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8</a:t>
            </a:r>
          </a:p>
        </p:txBody>
      </p:sp>
      <p:sp>
        <p:nvSpPr>
          <p:cNvPr id="262" name="Shape 262"/>
          <p:cNvSpPr/>
          <p:nvPr/>
        </p:nvSpPr>
        <p:spPr>
          <a:xfrm>
            <a:off x="6488865" y="5155352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55</a:t>
            </a:r>
          </a:p>
        </p:txBody>
      </p:sp>
      <p:sp>
        <p:nvSpPr>
          <p:cNvPr id="263" name="Shape 263"/>
          <p:cNvSpPr/>
          <p:nvPr/>
        </p:nvSpPr>
        <p:spPr>
          <a:xfrm>
            <a:off x="4241198" y="4020063"/>
            <a:ext cx="614428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7</a:t>
            </a:r>
          </a:p>
        </p:txBody>
      </p:sp>
      <p:sp>
        <p:nvSpPr>
          <p:cNvPr id="264" name="Shape 264"/>
          <p:cNvSpPr/>
          <p:nvPr/>
        </p:nvSpPr>
        <p:spPr>
          <a:xfrm>
            <a:off x="6488865" y="4020063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50</a:t>
            </a:r>
          </a:p>
        </p:txBody>
      </p:sp>
      <p:sp>
        <p:nvSpPr>
          <p:cNvPr id="265" name="Shape 265"/>
          <p:cNvSpPr/>
          <p:nvPr/>
        </p:nvSpPr>
        <p:spPr>
          <a:xfrm>
            <a:off x="4241198" y="2884775"/>
            <a:ext cx="614428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6</a:t>
            </a:r>
          </a:p>
        </p:txBody>
      </p:sp>
      <p:sp>
        <p:nvSpPr>
          <p:cNvPr id="266" name="Shape 266"/>
          <p:cNvSpPr/>
          <p:nvPr/>
        </p:nvSpPr>
        <p:spPr>
          <a:xfrm>
            <a:off x="6488865" y="2884775"/>
            <a:ext cx="1078910" cy="10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45</a:t>
            </a:r>
          </a:p>
        </p:txBody>
      </p:sp>
      <p:sp>
        <p:nvSpPr>
          <p:cNvPr id="267" name="Shape 267"/>
          <p:cNvSpPr/>
          <p:nvPr/>
        </p:nvSpPr>
        <p:spPr>
          <a:xfrm>
            <a:off x="-82256" y="12727513"/>
            <a:ext cx="13880511" cy="9167993"/>
          </a:xfrm>
          <a:prstGeom prst="roundRect">
            <a:avLst>
              <a:gd name="adj" fmla="val 0"/>
            </a:avLst>
          </a:prstGeom>
          <a:solidFill>
            <a:srgbClr val="FFFFFF">
              <a:alpha val="90239"/>
            </a:srgbClr>
          </a:solidFill>
          <a:ln w="25400">
            <a:solidFill>
              <a:srgbClr val="DADADA">
                <a:alpha val="96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295863" y="16657459"/>
            <a:ext cx="70970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9</a:t>
            </a:r>
          </a:p>
        </p:txBody>
      </p:sp>
      <p:sp>
        <p:nvSpPr>
          <p:cNvPr id="269" name="Shape 269"/>
          <p:cNvSpPr/>
          <p:nvPr/>
        </p:nvSpPr>
        <p:spPr>
          <a:xfrm>
            <a:off x="882225" y="16657459"/>
            <a:ext cx="2481583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From</a:t>
            </a:r>
          </a:p>
        </p:txBody>
      </p:sp>
      <p:grpSp>
        <p:nvGrpSpPr>
          <p:cNvPr id="272" name="Group 272"/>
          <p:cNvGrpSpPr/>
          <p:nvPr/>
        </p:nvGrpSpPr>
        <p:grpSpPr>
          <a:xfrm>
            <a:off x="-113382" y="16588147"/>
            <a:ext cx="13923352" cy="1456597"/>
            <a:chOff x="0" y="0"/>
            <a:chExt cx="13923351" cy="1456596"/>
          </a:xfrm>
        </p:grpSpPr>
        <p:sp>
          <p:nvSpPr>
            <p:cNvPr id="270" name="Shape 270"/>
            <p:cNvSpPr/>
            <p:nvPr/>
          </p:nvSpPr>
          <p:spPr>
            <a:xfrm>
              <a:off x="0" y="0"/>
              <a:ext cx="13923352" cy="2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0" y="1456594"/>
              <a:ext cx="13923352" cy="3"/>
            </a:xfrm>
            <a:prstGeom prst="line">
              <a:avLst/>
            </a:prstGeom>
            <a:noFill/>
            <a:ln w="25400" cap="flat">
              <a:solidFill>
                <a:srgbClr val="DADAD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73" name="Shape 273"/>
          <p:cNvSpPr/>
          <p:nvPr/>
        </p:nvSpPr>
        <p:spPr>
          <a:xfrm>
            <a:off x="3776715" y="18114779"/>
            <a:ext cx="1078911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10</a:t>
            </a:r>
          </a:p>
        </p:txBody>
      </p:sp>
      <p:sp>
        <p:nvSpPr>
          <p:cNvPr id="274" name="Shape 274"/>
          <p:cNvSpPr/>
          <p:nvPr/>
        </p:nvSpPr>
        <p:spPr>
          <a:xfrm>
            <a:off x="3776715" y="19228646"/>
            <a:ext cx="1078911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11</a:t>
            </a:r>
          </a:p>
        </p:txBody>
      </p:sp>
      <p:sp>
        <p:nvSpPr>
          <p:cNvPr id="275" name="Shape 275"/>
          <p:cNvSpPr/>
          <p:nvPr/>
        </p:nvSpPr>
        <p:spPr>
          <a:xfrm>
            <a:off x="3776715" y="20278253"/>
            <a:ext cx="1078911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12</a:t>
            </a:r>
          </a:p>
        </p:txBody>
      </p:sp>
      <p:sp>
        <p:nvSpPr>
          <p:cNvPr id="276" name="Shape 276"/>
          <p:cNvSpPr/>
          <p:nvPr/>
        </p:nvSpPr>
        <p:spPr>
          <a:xfrm>
            <a:off x="4241198" y="15394370"/>
            <a:ext cx="614428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8</a:t>
            </a:r>
          </a:p>
        </p:txBody>
      </p:sp>
      <p:sp>
        <p:nvSpPr>
          <p:cNvPr id="277" name="Shape 277"/>
          <p:cNvSpPr/>
          <p:nvPr/>
        </p:nvSpPr>
        <p:spPr>
          <a:xfrm>
            <a:off x="4241198" y="14259081"/>
            <a:ext cx="614428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7</a:t>
            </a:r>
          </a:p>
        </p:txBody>
      </p:sp>
      <p:sp>
        <p:nvSpPr>
          <p:cNvPr id="278" name="Shape 278"/>
          <p:cNvSpPr/>
          <p:nvPr/>
        </p:nvSpPr>
        <p:spPr>
          <a:xfrm>
            <a:off x="4241198" y="13123792"/>
            <a:ext cx="614428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6</a:t>
            </a:r>
          </a:p>
        </p:txBody>
      </p:sp>
      <p:sp>
        <p:nvSpPr>
          <p:cNvPr id="279" name="Shape 279"/>
          <p:cNvSpPr/>
          <p:nvPr/>
        </p:nvSpPr>
        <p:spPr>
          <a:xfrm>
            <a:off x="8684247" y="16657459"/>
            <a:ext cx="126946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14</a:t>
            </a:r>
          </a:p>
        </p:txBody>
      </p:sp>
      <p:sp>
        <p:nvSpPr>
          <p:cNvPr id="280" name="Shape 280"/>
          <p:cNvSpPr/>
          <p:nvPr/>
        </p:nvSpPr>
        <p:spPr>
          <a:xfrm>
            <a:off x="8724861" y="18114779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15</a:t>
            </a:r>
          </a:p>
        </p:txBody>
      </p:sp>
      <p:sp>
        <p:nvSpPr>
          <p:cNvPr id="281" name="Shape 281"/>
          <p:cNvSpPr/>
          <p:nvPr/>
        </p:nvSpPr>
        <p:spPr>
          <a:xfrm>
            <a:off x="8724861" y="19228646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16</a:t>
            </a:r>
          </a:p>
        </p:txBody>
      </p:sp>
      <p:sp>
        <p:nvSpPr>
          <p:cNvPr id="282" name="Shape 282"/>
          <p:cNvSpPr/>
          <p:nvPr/>
        </p:nvSpPr>
        <p:spPr>
          <a:xfrm>
            <a:off x="8724861" y="20278253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17</a:t>
            </a:r>
          </a:p>
        </p:txBody>
      </p:sp>
      <p:sp>
        <p:nvSpPr>
          <p:cNvPr id="283" name="Shape 283"/>
          <p:cNvSpPr/>
          <p:nvPr/>
        </p:nvSpPr>
        <p:spPr>
          <a:xfrm>
            <a:off x="8724861" y="15394370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A9A9A9"/>
                </a:solidFill>
              </a:rPr>
              <a:t>13</a:t>
            </a:r>
          </a:p>
        </p:txBody>
      </p:sp>
      <p:sp>
        <p:nvSpPr>
          <p:cNvPr id="284" name="Shape 284"/>
          <p:cNvSpPr/>
          <p:nvPr/>
        </p:nvSpPr>
        <p:spPr>
          <a:xfrm>
            <a:off x="8724861" y="14259081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D3D3D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D3D3D3"/>
                </a:solidFill>
              </a:rPr>
              <a:t>12</a:t>
            </a:r>
          </a:p>
        </p:txBody>
      </p:sp>
      <p:sp>
        <p:nvSpPr>
          <p:cNvPr id="285" name="Shape 285"/>
          <p:cNvSpPr/>
          <p:nvPr/>
        </p:nvSpPr>
        <p:spPr>
          <a:xfrm>
            <a:off x="8724861" y="13123792"/>
            <a:ext cx="1078910" cy="10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r">
              <a:defRPr sz="6200">
                <a:solidFill>
                  <a:srgbClr val="E7E7E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E7E7E7"/>
                </a:solidFill>
              </a:rPr>
              <a:t>11</a:t>
            </a:r>
          </a:p>
        </p:txBody>
      </p:sp>
      <p:sp>
        <p:nvSpPr>
          <p:cNvPr id="286" name="Shape 286"/>
          <p:cNvSpPr/>
          <p:nvPr/>
        </p:nvSpPr>
        <p:spPr>
          <a:xfrm>
            <a:off x="6334489" y="16657459"/>
            <a:ext cx="104493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7600">
                <a:solidFill>
                  <a:srgbClr val="39393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93939"/>
                </a:solidFill>
              </a:rPr>
              <a:t>to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94"/>
          <p:cNvGrpSpPr/>
          <p:nvPr/>
        </p:nvGrpSpPr>
        <p:grpSpPr>
          <a:xfrm>
            <a:off x="517520" y="710590"/>
            <a:ext cx="12791490" cy="6726051"/>
            <a:chOff x="0" y="0"/>
            <a:chExt cx="12791489" cy="6726049"/>
          </a:xfrm>
        </p:grpSpPr>
        <p:sp>
          <p:nvSpPr>
            <p:cNvPr id="288" name="Shape 288"/>
            <p:cNvSpPr/>
            <p:nvPr/>
          </p:nvSpPr>
          <p:spPr>
            <a:xfrm>
              <a:off x="0" y="0"/>
              <a:ext cx="12788063" cy="6726050"/>
            </a:xfrm>
            <a:prstGeom prst="roundRect">
              <a:avLst>
                <a:gd name="adj" fmla="val 2832"/>
              </a:avLst>
            </a:prstGeom>
            <a:solidFill>
              <a:srgbClr val="FFFFFF">
                <a:alpha val="77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3426" y="917508"/>
              <a:ext cx="12788064" cy="2963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261" tIns="64261" rIns="64261" bIns="64261" numCol="1" anchor="ctr">
              <a:spAutoFit/>
            </a:bodyPr>
            <a:lstStyle>
              <a:lvl1pPr>
                <a:defRPr sz="6200">
                  <a:solidFill>
                    <a:srgbClr val="39393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200">
                  <a:solidFill>
                    <a:srgbClr val="393939"/>
                  </a:solidFill>
                </a:rPr>
                <a:t>Turn On Location Services to Allow Maps to Determine Your Location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33430" y="4674615"/>
              <a:ext cx="12733798" cy="4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 flipH="1" flipV="1">
              <a:off x="6347512" y="4703062"/>
              <a:ext cx="123" cy="1986091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465464" y="5180599"/>
              <a:ext cx="3323870" cy="1120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6600">
                  <a:solidFill>
                    <a:srgbClr val="5EA0F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600">
                  <a:solidFill>
                    <a:srgbClr val="5EA0FA"/>
                  </a:solidFill>
                </a:rPr>
                <a:t>Settings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8410687" y="5223944"/>
              <a:ext cx="2414270" cy="1033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6000">
                  <a:solidFill>
                    <a:srgbClr val="5EA0FA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000">
                  <a:solidFill>
                    <a:srgbClr val="5EA0FA"/>
                  </a:solidFill>
                </a:rPr>
                <a:t>Cancel</a:t>
              </a:r>
            </a:p>
          </p:txBody>
        </p:sp>
      </p:grpSp>
      <p:grpSp>
        <p:nvGrpSpPr>
          <p:cNvPr id="299" name="Group 299"/>
          <p:cNvGrpSpPr/>
          <p:nvPr/>
        </p:nvGrpSpPr>
        <p:grpSpPr>
          <a:xfrm>
            <a:off x="731725" y="8893237"/>
            <a:ext cx="12555865" cy="4798201"/>
            <a:chOff x="0" y="0"/>
            <a:chExt cx="12555863" cy="4798200"/>
          </a:xfrm>
        </p:grpSpPr>
        <p:sp>
          <p:nvSpPr>
            <p:cNvPr id="295" name="Shape 295"/>
            <p:cNvSpPr/>
            <p:nvPr/>
          </p:nvSpPr>
          <p:spPr>
            <a:xfrm>
              <a:off x="0" y="0"/>
              <a:ext cx="12552437" cy="4798201"/>
            </a:xfrm>
            <a:prstGeom prst="roundRect">
              <a:avLst>
                <a:gd name="adj" fmla="val 3970"/>
              </a:avLst>
            </a:prstGeom>
            <a:solidFill>
              <a:srgbClr val="FFFFFF">
                <a:alpha val="77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3426" y="820402"/>
              <a:ext cx="12552438" cy="1058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261" tIns="64261" rIns="64261" bIns="64261" numCol="1" anchor="ctr">
              <a:spAutoFit/>
            </a:bodyPr>
            <a:lstStyle>
              <a:lvl1pPr>
                <a:defRPr sz="6200">
                  <a:solidFill>
                    <a:srgbClr val="39393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200">
                  <a:solidFill>
                    <a:srgbClr val="393939"/>
                  </a:solidFill>
                </a:rPr>
                <a:t>A Short Title Is Best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33430" y="2746767"/>
              <a:ext cx="12514653" cy="3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223748" y="3124228"/>
              <a:ext cx="2190623" cy="1120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4261" tIns="64261" rIns="64261" bIns="64261" numCol="1" anchor="ctr">
              <a:spAutoFit/>
            </a:bodyPr>
            <a:lstStyle>
              <a:lvl1pPr>
                <a:defRPr sz="6600">
                  <a:solidFill>
                    <a:srgbClr val="5EA0F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600">
                  <a:solidFill>
                    <a:srgbClr val="5EA0FA"/>
                  </a:solidFill>
                </a:rPr>
                <a:t>Done</a:t>
              </a:r>
            </a:p>
          </p:txBody>
        </p:sp>
      </p:grpSp>
      <p:grpSp>
        <p:nvGrpSpPr>
          <p:cNvPr id="304" name="Group 304"/>
          <p:cNvGrpSpPr/>
          <p:nvPr/>
        </p:nvGrpSpPr>
        <p:grpSpPr>
          <a:xfrm>
            <a:off x="1074454" y="14955249"/>
            <a:ext cx="11567082" cy="7647139"/>
            <a:chOff x="0" y="0"/>
            <a:chExt cx="11567081" cy="7647137"/>
          </a:xfrm>
        </p:grpSpPr>
        <p:sp>
          <p:nvSpPr>
            <p:cNvPr id="300" name="Shape 300"/>
            <p:cNvSpPr/>
            <p:nvPr/>
          </p:nvSpPr>
          <p:spPr>
            <a:xfrm>
              <a:off x="0" y="0"/>
              <a:ext cx="11563983" cy="7647138"/>
            </a:xfrm>
            <a:prstGeom prst="roundRect">
              <a:avLst>
                <a:gd name="adj" fmla="val 2491"/>
              </a:avLst>
            </a:prstGeom>
            <a:solidFill>
              <a:srgbClr val="FFFFFF">
                <a:alpha val="77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3098" y="757018"/>
              <a:ext cx="11563984" cy="355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261" tIns="64261" rIns="64261" bIns="64261" numCol="1" anchor="ctr">
              <a:noAutofit/>
            </a:bodyPr>
            <a:lstStyle/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5400">
                  <a:solidFill>
                    <a:srgbClr val="39393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Weak Security Code</a:t>
              </a:r>
            </a:p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800">
                  <a:solidFill>
                    <a:srgbClr val="39393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This code is too simple and can be</a:t>
              </a:r>
            </a:p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800">
                  <a:solidFill>
                    <a:srgbClr val="39393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easily guessed. Choose a different</a:t>
              </a:r>
            </a:p>
            <a:p>
              <a:pPr lvl="0">
                <a:lnSpc>
                  <a:spcPct val="11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4800">
                  <a:solidFill>
                    <a:srgbClr val="39393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code.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30230" y="5743180"/>
              <a:ext cx="11514926" cy="4"/>
            </a:xfrm>
            <a:prstGeom prst="line">
              <a:avLst/>
            </a:prstGeom>
            <a:noFill/>
            <a:ln w="12700" cap="flat">
              <a:solidFill>
                <a:srgbClr val="C2C2C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4245331" y="6040657"/>
              <a:ext cx="3077496" cy="131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261" tIns="64261" rIns="64261" bIns="64261" numCol="1" anchor="ctr">
              <a:noAutofit/>
            </a:bodyPr>
            <a:lstStyle>
              <a:lvl1pPr>
                <a:defRPr sz="5600">
                  <a:solidFill>
                    <a:srgbClr val="5EA0F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600">
                  <a:solidFill>
                    <a:srgbClr val="5EA0FA"/>
                  </a:solidFill>
                </a:rPr>
                <a:t>OK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346155" y="8186359"/>
            <a:ext cx="13023690" cy="5697865"/>
          </a:xfrm>
          <a:prstGeom prst="roundRect">
            <a:avLst>
              <a:gd name="adj" fmla="val 2094"/>
            </a:avLst>
          </a:prstGeom>
          <a:solidFill>
            <a:srgbClr val="F7F7F7">
              <a:alpha val="77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990" tIns="406990" rIns="406990" bIns="406990" anchor="ctr"/>
          <a:lstStyle/>
          <a:p>
            <a:pPr lvl="0">
              <a:lnSpc>
                <a:spcPct val="17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4285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Flag</a:t>
            </a:r>
          </a:p>
          <a:p>
            <a:pPr lvl="0">
              <a:lnSpc>
                <a:spcPct val="17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4285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Mark as Unread</a:t>
            </a:r>
          </a:p>
          <a:p>
            <a:pPr lvl="0">
              <a:lnSpc>
                <a:spcPct val="170000"/>
              </a:lnSpc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4285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Move to Junk</a:t>
            </a:r>
          </a:p>
        </p:txBody>
      </p:sp>
      <p:sp>
        <p:nvSpPr>
          <p:cNvPr id="307" name="Shape 307"/>
          <p:cNvSpPr/>
          <p:nvPr/>
        </p:nvSpPr>
        <p:spPr>
          <a:xfrm>
            <a:off x="339801" y="10071365"/>
            <a:ext cx="13019921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BDBCB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 flipV="1">
            <a:off x="339801" y="11977793"/>
            <a:ext cx="13027536" cy="1"/>
          </a:xfrm>
          <a:prstGeom prst="line">
            <a:avLst/>
          </a:prstGeom>
          <a:solidFill>
            <a:srgbClr val="FFFFFF"/>
          </a:solidFill>
          <a:ln w="12700">
            <a:solidFill>
              <a:srgbClr val="BDBCBE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346155" y="14226951"/>
            <a:ext cx="13023690" cy="1820747"/>
          </a:xfrm>
          <a:prstGeom prst="roundRect">
            <a:avLst>
              <a:gd name="adj" fmla="val 6553"/>
            </a:avLst>
          </a:prstGeom>
          <a:solidFill>
            <a:srgbClr val="F7F7F7">
              <a:alpha val="64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800">
                <a:solidFill>
                  <a:srgbClr val="4285F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4285F9"/>
                </a:solidFill>
              </a:rPr>
              <a:t>Cancel</a:t>
            </a:r>
          </a:p>
        </p:txBody>
      </p:sp>
      <p:sp>
        <p:nvSpPr>
          <p:cNvPr id="310" name="Shape 310"/>
          <p:cNvSpPr/>
          <p:nvPr/>
        </p:nvSpPr>
        <p:spPr>
          <a:xfrm>
            <a:off x="346155" y="20695953"/>
            <a:ext cx="13023690" cy="1820747"/>
          </a:xfrm>
          <a:prstGeom prst="roundRect">
            <a:avLst>
              <a:gd name="adj" fmla="val 6553"/>
            </a:avLst>
          </a:prstGeom>
          <a:solidFill>
            <a:srgbClr val="F7F7F7">
              <a:alpha val="64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800">
                <a:solidFill>
                  <a:srgbClr val="4285F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4285F9"/>
                </a:solidFill>
              </a:rPr>
              <a:t>Cancel</a:t>
            </a:r>
          </a:p>
        </p:txBody>
      </p:sp>
      <p:sp>
        <p:nvSpPr>
          <p:cNvPr id="311" name="Shape 311"/>
          <p:cNvSpPr/>
          <p:nvPr/>
        </p:nvSpPr>
        <p:spPr>
          <a:xfrm>
            <a:off x="346155" y="18511059"/>
            <a:ext cx="13023690" cy="1820747"/>
          </a:xfrm>
          <a:prstGeom prst="roundRect">
            <a:avLst>
              <a:gd name="adj" fmla="val 6553"/>
            </a:avLst>
          </a:prstGeom>
          <a:solidFill>
            <a:srgbClr val="F7F7F7">
              <a:alpha val="64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800">
                <a:solidFill>
                  <a:srgbClr val="F04A3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F04A34"/>
                </a:solidFill>
              </a:rPr>
              <a:t>Delete Contact</a:t>
            </a:r>
          </a:p>
        </p:txBody>
      </p:sp>
      <p:sp>
        <p:nvSpPr>
          <p:cNvPr id="312" name="Shape 312"/>
          <p:cNvSpPr/>
          <p:nvPr/>
        </p:nvSpPr>
        <p:spPr>
          <a:xfrm>
            <a:off x="3427" y="-17708"/>
            <a:ext cx="13709147" cy="4177006"/>
          </a:xfrm>
          <a:prstGeom prst="rect">
            <a:avLst/>
          </a:prstGeom>
          <a:solidFill>
            <a:srgbClr val="DFE3E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10535298" y="1864672"/>
            <a:ext cx="194098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5600">
                <a:solidFill>
                  <a:srgbClr val="499D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499DF9"/>
                </a:solidFill>
              </a:rPr>
              <a:t>Store</a:t>
            </a:r>
          </a:p>
        </p:txBody>
      </p:sp>
      <p:sp>
        <p:nvSpPr>
          <p:cNvPr id="314" name="Shape 314"/>
          <p:cNvSpPr/>
          <p:nvPr/>
        </p:nvSpPr>
        <p:spPr>
          <a:xfrm>
            <a:off x="1260205" y="1096160"/>
            <a:ext cx="7321178" cy="188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114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606060"/>
                </a:solidFill>
              </a:rPr>
              <a:t>Newsstand</a:t>
            </a:r>
          </a:p>
        </p:txBody>
      </p:sp>
      <p:sp>
        <p:nvSpPr>
          <p:cNvPr id="315" name="Shape 315"/>
          <p:cNvSpPr/>
          <p:nvPr/>
        </p:nvSpPr>
        <p:spPr>
          <a:xfrm>
            <a:off x="6429589" y="175076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88888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7115046" y="175076"/>
            <a:ext cx="235627" cy="23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88888">
              <a:alpha val="3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19576" y="4167246"/>
            <a:ext cx="13679139" cy="2"/>
          </a:xfrm>
          <a:prstGeom prst="line">
            <a:avLst/>
          </a:prstGeom>
          <a:ln w="50800">
            <a:solidFill>
              <a:srgbClr val="5D5D5D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-17994" y="5573053"/>
            <a:ext cx="13730568" cy="18871497"/>
          </a:xfrm>
          <a:prstGeom prst="rect">
            <a:avLst/>
          </a:prstGeom>
          <a:solidFill>
            <a:srgbClr val="CACACC">
              <a:alpha val="63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11108408" y="21884501"/>
            <a:ext cx="1308223" cy="96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75"/>
                </a:moveTo>
                <a:lnTo>
                  <a:pt x="0" y="4405"/>
                </a:lnTo>
                <a:cubicBezTo>
                  <a:pt x="0" y="4405"/>
                  <a:pt x="207" y="3573"/>
                  <a:pt x="983" y="3573"/>
                </a:cubicBezTo>
                <a:cubicBezTo>
                  <a:pt x="1760" y="3573"/>
                  <a:pt x="5188" y="3573"/>
                  <a:pt x="5188" y="3573"/>
                </a:cubicBezTo>
                <a:lnTo>
                  <a:pt x="7364" y="0"/>
                </a:lnTo>
                <a:lnTo>
                  <a:pt x="14184" y="0"/>
                </a:lnTo>
                <a:lnTo>
                  <a:pt x="15857" y="3522"/>
                </a:lnTo>
                <a:lnTo>
                  <a:pt x="20785" y="3522"/>
                </a:lnTo>
                <a:cubicBezTo>
                  <a:pt x="20785" y="3522"/>
                  <a:pt x="21600" y="3772"/>
                  <a:pt x="21600" y="4532"/>
                </a:cubicBezTo>
                <a:cubicBezTo>
                  <a:pt x="21600" y="5292"/>
                  <a:pt x="21600" y="20414"/>
                  <a:pt x="21600" y="20414"/>
                </a:cubicBezTo>
                <a:cubicBezTo>
                  <a:pt x="21600" y="20414"/>
                  <a:pt x="21477" y="21600"/>
                  <a:pt x="20836" y="21600"/>
                </a:cubicBezTo>
                <a:cubicBezTo>
                  <a:pt x="20195" y="21600"/>
                  <a:pt x="1088" y="21600"/>
                  <a:pt x="1088" y="21600"/>
                </a:cubicBezTo>
                <a:cubicBezTo>
                  <a:pt x="1088" y="21600"/>
                  <a:pt x="0" y="21417"/>
                  <a:pt x="0" y="20275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11258539" y="21939119"/>
            <a:ext cx="100936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85682" tIns="85682" rIns="85682" bIns="85682" anchor="ctr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12095322" y="22109709"/>
            <a:ext cx="107103" cy="107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DFD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1452705" y="22109709"/>
            <a:ext cx="621197" cy="62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DFD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1516967" y="22173972"/>
            <a:ext cx="492674" cy="492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27" name="Group 327"/>
          <p:cNvGrpSpPr/>
          <p:nvPr/>
        </p:nvGrpSpPr>
        <p:grpSpPr>
          <a:xfrm>
            <a:off x="5992593" y="5971786"/>
            <a:ext cx="1692643" cy="520670"/>
            <a:chOff x="0" y="0"/>
            <a:chExt cx="1692641" cy="520669"/>
          </a:xfrm>
        </p:grpSpPr>
        <p:sp>
          <p:nvSpPr>
            <p:cNvPr id="325" name="Shape 325"/>
            <p:cNvSpPr/>
            <p:nvPr/>
          </p:nvSpPr>
          <p:spPr>
            <a:xfrm rot="784217">
              <a:off x="21423" y="110416"/>
              <a:ext cx="963925" cy="299888"/>
            </a:xfrm>
            <a:prstGeom prst="roundRect">
              <a:avLst>
                <a:gd name="adj" fmla="val 50000"/>
              </a:avLst>
            </a:pr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 rot="20773949">
              <a:off x="706880" y="110390"/>
              <a:ext cx="963925" cy="299889"/>
            </a:xfrm>
            <a:prstGeom prst="roundRect">
              <a:avLst>
                <a:gd name="adj" fmla="val 50000"/>
              </a:avLst>
            </a:pr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28" name="Shape 328"/>
          <p:cNvSpPr/>
          <p:nvPr/>
        </p:nvSpPr>
        <p:spPr>
          <a:xfrm>
            <a:off x="1272824" y="7933328"/>
            <a:ext cx="758314" cy="72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79" h="21600" extrusionOk="0">
                <a:moveTo>
                  <a:pt x="0" y="15402"/>
                </a:moveTo>
                <a:lnTo>
                  <a:pt x="0" y="5967"/>
                </a:lnTo>
                <a:lnTo>
                  <a:pt x="2548" y="8796"/>
                </a:lnTo>
                <a:lnTo>
                  <a:pt x="8234" y="8796"/>
                </a:lnTo>
                <a:lnTo>
                  <a:pt x="4962" y="0"/>
                </a:lnTo>
                <a:lnTo>
                  <a:pt x="6212" y="0"/>
                </a:lnTo>
                <a:lnTo>
                  <a:pt x="12678" y="8849"/>
                </a:lnTo>
                <a:lnTo>
                  <a:pt x="19487" y="8849"/>
                </a:lnTo>
                <a:cubicBezTo>
                  <a:pt x="19487" y="8849"/>
                  <a:pt x="21600" y="10184"/>
                  <a:pt x="19658" y="12497"/>
                </a:cubicBezTo>
                <a:cubicBezTo>
                  <a:pt x="19573" y="12598"/>
                  <a:pt x="12728" y="12497"/>
                  <a:pt x="12728" y="12497"/>
                </a:cubicBezTo>
                <a:lnTo>
                  <a:pt x="6382" y="21600"/>
                </a:lnTo>
                <a:lnTo>
                  <a:pt x="4967" y="21600"/>
                </a:lnTo>
                <a:lnTo>
                  <a:pt x="7733" y="12716"/>
                </a:lnTo>
                <a:lnTo>
                  <a:pt x="2516" y="12716"/>
                </a:lnTo>
                <a:lnTo>
                  <a:pt x="0" y="15402"/>
                </a:lnTo>
                <a:close/>
              </a:path>
            </a:pathLst>
          </a:cu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3227218" y="7286696"/>
            <a:ext cx="1992111" cy="1992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33" name="Group 333"/>
          <p:cNvGrpSpPr/>
          <p:nvPr/>
        </p:nvGrpSpPr>
        <p:grpSpPr>
          <a:xfrm>
            <a:off x="3817693" y="7998489"/>
            <a:ext cx="835402" cy="633696"/>
            <a:chOff x="0" y="0"/>
            <a:chExt cx="835401" cy="633694"/>
          </a:xfrm>
        </p:grpSpPr>
        <p:sp>
          <p:nvSpPr>
            <p:cNvPr id="330" name="Shape 330"/>
            <p:cNvSpPr/>
            <p:nvPr/>
          </p:nvSpPr>
          <p:spPr>
            <a:xfrm>
              <a:off x="0" y="-1"/>
              <a:ext cx="835402" cy="183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140165" y="238677"/>
              <a:ext cx="536647" cy="11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0" y="9600"/>
                  </a:moveTo>
                  <a:cubicBezTo>
                    <a:pt x="0" y="9600"/>
                    <a:pt x="10829" y="-12000"/>
                    <a:pt x="21600" y="9600"/>
                  </a:cubicBezTo>
                </a:path>
              </a:pathLst>
            </a:custGeom>
            <a:noFill/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83269" y="467995"/>
              <a:ext cx="258475" cy="16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77" extrusionOk="0">
                  <a:moveTo>
                    <a:pt x="0" y="3399"/>
                  </a:moveTo>
                  <a:lnTo>
                    <a:pt x="11075" y="16977"/>
                  </a:lnTo>
                  <a:lnTo>
                    <a:pt x="21600" y="4074"/>
                  </a:lnTo>
                  <a:cubicBezTo>
                    <a:pt x="21600" y="4074"/>
                    <a:pt x="13446" y="-4623"/>
                    <a:pt x="0" y="33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334" name="Shape 334"/>
          <p:cNvSpPr/>
          <p:nvPr/>
        </p:nvSpPr>
        <p:spPr>
          <a:xfrm>
            <a:off x="5819103" y="7286696"/>
            <a:ext cx="1992111" cy="1992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6614090" y="7895594"/>
            <a:ext cx="432507" cy="785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490"/>
                </a:moveTo>
                <a:lnTo>
                  <a:pt x="21297" y="5771"/>
                </a:lnTo>
                <a:lnTo>
                  <a:pt x="10810" y="0"/>
                </a:lnTo>
                <a:lnTo>
                  <a:pt x="10810" y="21600"/>
                </a:lnTo>
                <a:lnTo>
                  <a:pt x="21600" y="15662"/>
                </a:lnTo>
                <a:lnTo>
                  <a:pt x="348" y="3968"/>
                </a:lnTo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8453830" y="7286696"/>
            <a:ext cx="1992111" cy="1992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9094268" y="7935713"/>
            <a:ext cx="685458" cy="70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42" h="17822" extrusionOk="0">
                <a:moveTo>
                  <a:pt x="5228" y="0"/>
                </a:moveTo>
                <a:cubicBezTo>
                  <a:pt x="5228" y="0"/>
                  <a:pt x="-553" y="14629"/>
                  <a:pt x="17141" y="14722"/>
                </a:cubicBezTo>
                <a:cubicBezTo>
                  <a:pt x="17231" y="14722"/>
                  <a:pt x="9324" y="21600"/>
                  <a:pt x="2817" y="14867"/>
                </a:cubicBezTo>
                <a:cubicBezTo>
                  <a:pt x="-4369" y="7431"/>
                  <a:pt x="4357" y="248"/>
                  <a:pt x="5228" y="0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11045715" y="7286696"/>
            <a:ext cx="1992111" cy="1992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11870406" y="8250620"/>
            <a:ext cx="321309" cy="214206"/>
          </a:xfrm>
          <a:prstGeom prst="rect">
            <a:avLst/>
          </a:pr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11947324" y="8069026"/>
            <a:ext cx="198287" cy="23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137" extrusionOk="0">
                <a:moveTo>
                  <a:pt x="0" y="16137"/>
                </a:moveTo>
                <a:lnTo>
                  <a:pt x="0" y="4556"/>
                </a:lnTo>
                <a:cubicBezTo>
                  <a:pt x="0" y="4556"/>
                  <a:pt x="7383" y="-5463"/>
                  <a:pt x="21600" y="4215"/>
                </a:cubicBez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 rot="1142173">
            <a:off x="11617216" y="7872702"/>
            <a:ext cx="830818" cy="835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461" extrusionOk="0">
                <a:moveTo>
                  <a:pt x="18501" y="18476"/>
                </a:moveTo>
                <a:cubicBezTo>
                  <a:pt x="18061" y="18548"/>
                  <a:pt x="15105" y="21600"/>
                  <a:pt x="10917" y="21456"/>
                </a:cubicBezTo>
                <a:cubicBezTo>
                  <a:pt x="7506" y="21339"/>
                  <a:pt x="-208" y="19285"/>
                  <a:pt x="4" y="10258"/>
                </a:cubicBezTo>
                <a:cubicBezTo>
                  <a:pt x="216" y="1230"/>
                  <a:pt x="8666" y="0"/>
                  <a:pt x="10722" y="0"/>
                </a:cubicBezTo>
                <a:cubicBezTo>
                  <a:pt x="12777" y="0"/>
                  <a:pt x="21392" y="2665"/>
                  <a:pt x="21392" y="9853"/>
                </a:cubicBezTo>
              </a:path>
            </a:pathLst>
          </a:custGeom>
          <a:ln w="25400">
            <a:solidFill>
              <a:srgbClr val="2C2C2C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1166" y="9897324"/>
            <a:ext cx="13729651" cy="3"/>
          </a:xfrm>
          <a:prstGeom prst="line">
            <a:avLst/>
          </a:prstGeom>
          <a:ln w="635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-21676" y="11889434"/>
            <a:ext cx="13716764" cy="3"/>
          </a:xfrm>
          <a:prstGeom prst="line">
            <a:avLst/>
          </a:prstGeom>
          <a:ln w="635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-21676" y="18294176"/>
            <a:ext cx="13716764" cy="2"/>
          </a:xfrm>
          <a:prstGeom prst="line">
            <a:avLst/>
          </a:prstGeom>
          <a:ln w="635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-21676" y="20222024"/>
            <a:ext cx="13716764" cy="3"/>
          </a:xfrm>
          <a:prstGeom prst="line">
            <a:avLst/>
          </a:prstGeom>
          <a:ln w="635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 flipV="1">
            <a:off x="6836705" y="18303119"/>
            <a:ext cx="2" cy="1922718"/>
          </a:xfrm>
          <a:prstGeom prst="line">
            <a:avLst/>
          </a:prstGeom>
          <a:ln w="63500">
            <a:solidFill>
              <a:srgbClr val="2C2C2C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56" name="Group 356"/>
          <p:cNvGrpSpPr/>
          <p:nvPr/>
        </p:nvGrpSpPr>
        <p:grpSpPr>
          <a:xfrm>
            <a:off x="1245818" y="10542618"/>
            <a:ext cx="707378" cy="664537"/>
            <a:chOff x="0" y="0"/>
            <a:chExt cx="707376" cy="664535"/>
          </a:xfrm>
        </p:grpSpPr>
        <p:sp>
          <p:nvSpPr>
            <p:cNvPr id="347" name="Shape 347"/>
            <p:cNvSpPr/>
            <p:nvPr/>
          </p:nvSpPr>
          <p:spPr>
            <a:xfrm>
              <a:off x="214205" y="192784"/>
              <a:ext cx="278468" cy="27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flipV="1">
              <a:off x="364149" y="0"/>
              <a:ext cx="1" cy="129023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flipV="1">
              <a:off x="364149" y="535513"/>
              <a:ext cx="1" cy="129023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 flipH="1" flipV="1">
              <a:off x="85682" y="85682"/>
              <a:ext cx="91233" cy="91233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flipH="1">
              <a:off x="578354" y="342728"/>
              <a:ext cx="129023" cy="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flipH="1">
              <a:off x="514092" y="85682"/>
              <a:ext cx="91234" cy="91233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 flipH="1">
              <a:off x="0" y="342728"/>
              <a:ext cx="129023" cy="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flipH="1">
              <a:off x="85682" y="492672"/>
              <a:ext cx="91233" cy="91233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flipH="1" flipV="1">
              <a:off x="492672" y="492672"/>
              <a:ext cx="91233" cy="91233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66" name="Group 366"/>
          <p:cNvGrpSpPr/>
          <p:nvPr/>
        </p:nvGrpSpPr>
        <p:grpSpPr>
          <a:xfrm>
            <a:off x="11506506" y="10371753"/>
            <a:ext cx="1049610" cy="985346"/>
            <a:chOff x="0" y="0"/>
            <a:chExt cx="1049608" cy="985344"/>
          </a:xfrm>
        </p:grpSpPr>
        <p:sp>
          <p:nvSpPr>
            <p:cNvPr id="357" name="Shape 357"/>
            <p:cNvSpPr/>
            <p:nvPr/>
          </p:nvSpPr>
          <p:spPr>
            <a:xfrm>
              <a:off x="317838" y="285853"/>
              <a:ext cx="413192" cy="41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 flipV="1">
              <a:off x="540325" y="-1"/>
              <a:ext cx="1" cy="191310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 flipV="1">
              <a:off x="540325" y="794036"/>
              <a:ext cx="1" cy="191309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 flipH="1" flipV="1">
              <a:off x="127183" y="126998"/>
              <a:ext cx="135276" cy="135371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 flipH="1">
              <a:off x="858164" y="508183"/>
              <a:ext cx="191445" cy="2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 flipH="1">
              <a:off x="762859" y="126998"/>
              <a:ext cx="135277" cy="135372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 flipH="1">
              <a:off x="-1" y="508183"/>
              <a:ext cx="191445" cy="2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 flipH="1">
              <a:off x="127183" y="730467"/>
              <a:ext cx="135276" cy="135372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 flipH="1" flipV="1">
              <a:off x="731076" y="730467"/>
              <a:ext cx="135276" cy="135372"/>
            </a:xfrm>
            <a:prstGeom prst="line">
              <a:avLst/>
            </a:pr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7" name="Shape 367"/>
          <p:cNvSpPr/>
          <p:nvPr/>
        </p:nvSpPr>
        <p:spPr>
          <a:xfrm>
            <a:off x="6986523" y="17011622"/>
            <a:ext cx="4369791" cy="149944"/>
          </a:xfrm>
          <a:prstGeom prst="roundRect">
            <a:avLst>
              <a:gd name="adj" fmla="val 50000"/>
            </a:avLst>
          </a:prstGeom>
          <a:solidFill>
            <a:srgbClr val="31393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316845" y="17033042"/>
            <a:ext cx="4819623" cy="149945"/>
          </a:xfrm>
          <a:prstGeom prst="roundRect">
            <a:avLst>
              <a:gd name="adj" fmla="val 50000"/>
            </a:avLst>
          </a:prstGeom>
          <a:solidFill>
            <a:srgbClr val="F8F8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6825869" y="16775996"/>
            <a:ext cx="621197" cy="62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FEFEFE"/>
          </a:solidFill>
          <a:ln w="25400">
            <a:miter lim="400000"/>
          </a:ln>
          <a:effectLst>
            <a:outerShdw blurRad="127000" dist="508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307402" y="16856330"/>
            <a:ext cx="385571" cy="4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6" extrusionOk="0">
                <a:moveTo>
                  <a:pt x="21600" y="1299"/>
                </a:moveTo>
                <a:cubicBezTo>
                  <a:pt x="21600" y="40"/>
                  <a:pt x="20483" y="-374"/>
                  <a:pt x="19116" y="370"/>
                </a:cubicBezTo>
                <a:lnTo>
                  <a:pt x="11121" y="4747"/>
                </a:lnTo>
                <a:cubicBezTo>
                  <a:pt x="9757" y="5493"/>
                  <a:pt x="8640" y="5956"/>
                  <a:pt x="8640" y="5770"/>
                </a:cubicBezTo>
                <a:cubicBezTo>
                  <a:pt x="8640" y="5587"/>
                  <a:pt x="7251" y="5434"/>
                  <a:pt x="5554" y="5434"/>
                </a:cubicBezTo>
                <a:lnTo>
                  <a:pt x="3086" y="5434"/>
                </a:lnTo>
                <a:cubicBezTo>
                  <a:pt x="1389" y="5434"/>
                  <a:pt x="0" y="6464"/>
                  <a:pt x="0" y="7722"/>
                </a:cubicBezTo>
                <a:lnTo>
                  <a:pt x="0" y="12757"/>
                </a:lnTo>
                <a:cubicBezTo>
                  <a:pt x="0" y="14013"/>
                  <a:pt x="1389" y="14587"/>
                  <a:pt x="3086" y="14587"/>
                </a:cubicBezTo>
                <a:lnTo>
                  <a:pt x="5554" y="14587"/>
                </a:lnTo>
                <a:cubicBezTo>
                  <a:pt x="7251" y="14587"/>
                  <a:pt x="8640" y="14759"/>
                  <a:pt x="8640" y="14697"/>
                </a:cubicBezTo>
                <a:cubicBezTo>
                  <a:pt x="8640" y="14626"/>
                  <a:pt x="9757" y="15297"/>
                  <a:pt x="11121" y="16045"/>
                </a:cubicBezTo>
                <a:lnTo>
                  <a:pt x="19116" y="20480"/>
                </a:lnTo>
                <a:cubicBezTo>
                  <a:pt x="20483" y="21226"/>
                  <a:pt x="21600" y="20867"/>
                  <a:pt x="21600" y="19608"/>
                </a:cubicBezTo>
                <a:lnTo>
                  <a:pt x="21600" y="1299"/>
                </a:lnTo>
                <a:close/>
              </a:path>
            </a:pathLst>
          </a:custGeom>
          <a:solidFill>
            <a:srgbClr val="22262A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54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grpSp>
        <p:nvGrpSpPr>
          <p:cNvPr id="375" name="Group 375"/>
          <p:cNvGrpSpPr/>
          <p:nvPr/>
        </p:nvGrpSpPr>
        <p:grpSpPr>
          <a:xfrm>
            <a:off x="11677621" y="16786705"/>
            <a:ext cx="878243" cy="664038"/>
            <a:chOff x="0" y="0"/>
            <a:chExt cx="878242" cy="664036"/>
          </a:xfrm>
        </p:grpSpPr>
        <p:sp>
          <p:nvSpPr>
            <p:cNvPr id="371" name="Shape 371"/>
            <p:cNvSpPr/>
            <p:nvPr/>
          </p:nvSpPr>
          <p:spPr>
            <a:xfrm>
              <a:off x="0" y="71381"/>
              <a:ext cx="409735" cy="52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21600" y="1298"/>
                  </a:moveTo>
                  <a:cubicBezTo>
                    <a:pt x="21600" y="39"/>
                    <a:pt x="20483" y="-375"/>
                    <a:pt x="19116" y="371"/>
                  </a:cubicBezTo>
                  <a:lnTo>
                    <a:pt x="11121" y="4750"/>
                  </a:lnTo>
                  <a:cubicBezTo>
                    <a:pt x="9757" y="5494"/>
                    <a:pt x="8640" y="5954"/>
                    <a:pt x="8640" y="5768"/>
                  </a:cubicBezTo>
                  <a:cubicBezTo>
                    <a:pt x="8640" y="5585"/>
                    <a:pt x="7251" y="5434"/>
                    <a:pt x="5554" y="5434"/>
                  </a:cubicBezTo>
                  <a:lnTo>
                    <a:pt x="3086" y="5434"/>
                  </a:lnTo>
                  <a:cubicBezTo>
                    <a:pt x="1389" y="5434"/>
                    <a:pt x="0" y="6466"/>
                    <a:pt x="0" y="7723"/>
                  </a:cubicBezTo>
                  <a:lnTo>
                    <a:pt x="0" y="12756"/>
                  </a:lnTo>
                  <a:cubicBezTo>
                    <a:pt x="0" y="14013"/>
                    <a:pt x="1389" y="14590"/>
                    <a:pt x="3086" y="14590"/>
                  </a:cubicBezTo>
                  <a:lnTo>
                    <a:pt x="5554" y="14590"/>
                  </a:lnTo>
                  <a:cubicBezTo>
                    <a:pt x="7251" y="14590"/>
                    <a:pt x="8640" y="14761"/>
                    <a:pt x="8640" y="14697"/>
                  </a:cubicBezTo>
                  <a:cubicBezTo>
                    <a:pt x="8640" y="14628"/>
                    <a:pt x="9757" y="15299"/>
                    <a:pt x="11121" y="16045"/>
                  </a:cubicBezTo>
                  <a:lnTo>
                    <a:pt x="19116" y="20481"/>
                  </a:lnTo>
                  <a:cubicBezTo>
                    <a:pt x="20483" y="21225"/>
                    <a:pt x="21600" y="20868"/>
                    <a:pt x="21600" y="19607"/>
                  </a:cubicBezTo>
                  <a:lnTo>
                    <a:pt x="21600" y="1298"/>
                  </a:ln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5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05451" y="242373"/>
              <a:ext cx="85642" cy="175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14" y="10800"/>
                  </a:moveTo>
                  <a:cubicBezTo>
                    <a:pt x="6714" y="13249"/>
                    <a:pt x="3945" y="15287"/>
                    <a:pt x="0" y="16561"/>
                  </a:cubicBezTo>
                  <a:lnTo>
                    <a:pt x="10852" y="21600"/>
                  </a:lnTo>
                  <a:cubicBezTo>
                    <a:pt x="17372" y="19003"/>
                    <a:pt x="21600" y="15153"/>
                    <a:pt x="21600" y="10800"/>
                  </a:cubicBezTo>
                  <a:cubicBezTo>
                    <a:pt x="21600" y="6447"/>
                    <a:pt x="17372" y="2597"/>
                    <a:pt x="10852" y="0"/>
                  </a:cubicBezTo>
                  <a:lnTo>
                    <a:pt x="0" y="5053"/>
                  </a:lnTo>
                  <a:cubicBezTo>
                    <a:pt x="3945" y="6320"/>
                    <a:pt x="6714" y="8358"/>
                    <a:pt x="6714" y="10800"/>
                  </a:cubicBez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5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07884" y="127827"/>
              <a:ext cx="134341" cy="42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2" y="10800"/>
                  </a:moveTo>
                  <a:cubicBezTo>
                    <a:pt x="12172" y="14250"/>
                    <a:pt x="7439" y="17334"/>
                    <a:pt x="0" y="19512"/>
                  </a:cubicBezTo>
                  <a:lnTo>
                    <a:pt x="6769" y="21600"/>
                  </a:lnTo>
                  <a:cubicBezTo>
                    <a:pt x="15858" y="18883"/>
                    <a:pt x="21600" y="15063"/>
                    <a:pt x="21600" y="10800"/>
                  </a:cubicBezTo>
                  <a:cubicBezTo>
                    <a:pt x="21600" y="6540"/>
                    <a:pt x="15858" y="2720"/>
                    <a:pt x="6769" y="0"/>
                  </a:cubicBezTo>
                  <a:lnTo>
                    <a:pt x="0" y="2088"/>
                  </a:lnTo>
                  <a:cubicBezTo>
                    <a:pt x="7439" y="4266"/>
                    <a:pt x="12172" y="7350"/>
                    <a:pt x="12172" y="10800"/>
                  </a:cubicBez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5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95205" y="0"/>
              <a:ext cx="183038" cy="66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9" y="10802"/>
                  </a:moveTo>
                  <a:cubicBezTo>
                    <a:pt x="14719" y="14523"/>
                    <a:pt x="9056" y="17877"/>
                    <a:pt x="0" y="20278"/>
                  </a:cubicBezTo>
                  <a:lnTo>
                    <a:pt x="4941" y="21600"/>
                  </a:lnTo>
                  <a:cubicBezTo>
                    <a:pt x="15201" y="18860"/>
                    <a:pt x="21600" y="15037"/>
                    <a:pt x="21600" y="10800"/>
                  </a:cubicBezTo>
                  <a:cubicBezTo>
                    <a:pt x="21600" y="6563"/>
                    <a:pt x="15201" y="2742"/>
                    <a:pt x="4941" y="0"/>
                  </a:cubicBezTo>
                  <a:lnTo>
                    <a:pt x="0" y="1322"/>
                  </a:lnTo>
                  <a:cubicBezTo>
                    <a:pt x="9049" y="3726"/>
                    <a:pt x="14719" y="7083"/>
                    <a:pt x="14719" y="10802"/>
                  </a:cubicBezTo>
                  <a:close/>
                </a:path>
              </a:pathLst>
            </a:custGeom>
            <a:solidFill>
              <a:srgbClr val="22262A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5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</p:grpSp>
      <p:grpSp>
        <p:nvGrpSpPr>
          <p:cNvPr id="378" name="Group 378"/>
          <p:cNvGrpSpPr/>
          <p:nvPr/>
        </p:nvGrpSpPr>
        <p:grpSpPr>
          <a:xfrm>
            <a:off x="2359686" y="14794596"/>
            <a:ext cx="1178131" cy="685458"/>
            <a:chOff x="0" y="0"/>
            <a:chExt cx="1178130" cy="685457"/>
          </a:xfrm>
        </p:grpSpPr>
        <p:sp>
          <p:nvSpPr>
            <p:cNvPr id="376" name="Shape 376"/>
            <p:cNvSpPr/>
            <p:nvPr/>
          </p:nvSpPr>
          <p:spPr>
            <a:xfrm rot="16199998">
              <a:off x="-24821" y="24820"/>
              <a:ext cx="685458" cy="635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 rot="16199998">
              <a:off x="517493" y="24820"/>
              <a:ext cx="685458" cy="635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81" name="Group 381"/>
          <p:cNvGrpSpPr/>
          <p:nvPr/>
        </p:nvGrpSpPr>
        <p:grpSpPr>
          <a:xfrm flipH="1">
            <a:off x="10113922" y="14805305"/>
            <a:ext cx="1178131" cy="685459"/>
            <a:chOff x="0" y="0"/>
            <a:chExt cx="1178130" cy="685457"/>
          </a:xfrm>
        </p:grpSpPr>
        <p:sp>
          <p:nvSpPr>
            <p:cNvPr id="379" name="Shape 379"/>
            <p:cNvSpPr/>
            <p:nvPr/>
          </p:nvSpPr>
          <p:spPr>
            <a:xfrm rot="16199998">
              <a:off x="-24821" y="24820"/>
              <a:ext cx="685458" cy="635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 rot="16199998">
              <a:off x="517493" y="24820"/>
              <a:ext cx="685458" cy="635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82F3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82" name="Shape 382"/>
          <p:cNvSpPr/>
          <p:nvPr/>
        </p:nvSpPr>
        <p:spPr>
          <a:xfrm rot="5400002" flipH="1">
            <a:off x="6461720" y="14751753"/>
            <a:ext cx="856823" cy="79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282F3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2338265" y="12941718"/>
            <a:ext cx="8825264" cy="149945"/>
          </a:xfrm>
          <a:prstGeom prst="roundRect">
            <a:avLst>
              <a:gd name="adj" fmla="val 0"/>
            </a:avLst>
          </a:prstGeom>
          <a:solidFill>
            <a:srgbClr val="073247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2295425" y="12941718"/>
            <a:ext cx="85683" cy="14994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1010192" y="12637935"/>
            <a:ext cx="1150369" cy="73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44444"/>
                </a:solidFill>
              </a:rPr>
              <a:t>0:00</a:t>
            </a:r>
          </a:p>
        </p:txBody>
      </p:sp>
      <p:sp>
        <p:nvSpPr>
          <p:cNvPr id="386" name="Shape 386"/>
          <p:cNvSpPr/>
          <p:nvPr/>
        </p:nvSpPr>
        <p:spPr>
          <a:xfrm>
            <a:off x="11313472" y="12637935"/>
            <a:ext cx="1340581" cy="73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44444"/>
                </a:solidFill>
              </a:rPr>
              <a:t>-0:00</a:t>
            </a:r>
          </a:p>
        </p:txBody>
      </p:sp>
      <p:sp>
        <p:nvSpPr>
          <p:cNvPr id="387" name="Shape 387"/>
          <p:cNvSpPr/>
          <p:nvPr/>
        </p:nvSpPr>
        <p:spPr>
          <a:xfrm>
            <a:off x="10049660" y="18820257"/>
            <a:ext cx="190546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444444"/>
                </a:solidFill>
              </a:rPr>
              <a:t>AirPlay</a:t>
            </a:r>
          </a:p>
        </p:txBody>
      </p:sp>
      <p:sp>
        <p:nvSpPr>
          <p:cNvPr id="388" name="Shape 388"/>
          <p:cNvSpPr/>
          <p:nvPr/>
        </p:nvSpPr>
        <p:spPr>
          <a:xfrm>
            <a:off x="2145481" y="18436087"/>
            <a:ext cx="3815724" cy="15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AirDrop: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Contacts Only</a:t>
            </a:r>
          </a:p>
        </p:txBody>
      </p:sp>
      <p:sp>
        <p:nvSpPr>
          <p:cNvPr id="389" name="Shape 389"/>
          <p:cNvSpPr/>
          <p:nvPr/>
        </p:nvSpPr>
        <p:spPr>
          <a:xfrm>
            <a:off x="806697" y="18746685"/>
            <a:ext cx="921084" cy="92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924510" y="18853788"/>
            <a:ext cx="685458" cy="685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1031613" y="18960890"/>
            <a:ext cx="471252" cy="471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1138715" y="19067992"/>
            <a:ext cx="257048" cy="257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256528" y="19175096"/>
            <a:ext cx="21422" cy="21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956641" y="19196516"/>
            <a:ext cx="621196" cy="62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CACAC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8882240" y="19239357"/>
            <a:ext cx="621197" cy="36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8765892" y="18879252"/>
            <a:ext cx="891178" cy="51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21373"/>
                </a:moveTo>
                <a:lnTo>
                  <a:pt x="0" y="21373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6537" y="21600"/>
                </a:ln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624622" y="21081524"/>
            <a:ext cx="2570466" cy="2570465"/>
          </a:xfrm>
          <a:prstGeom prst="roundRect">
            <a:avLst>
              <a:gd name="adj" fmla="val 13946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3901965" y="21081524"/>
            <a:ext cx="2570466" cy="2570465"/>
          </a:xfrm>
          <a:prstGeom prst="roundRect">
            <a:avLst>
              <a:gd name="adj" fmla="val 13946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7179308" y="21081524"/>
            <a:ext cx="2570466" cy="2570465"/>
          </a:xfrm>
          <a:prstGeom prst="roundRect">
            <a:avLst>
              <a:gd name="adj" fmla="val 13946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10478071" y="21081524"/>
            <a:ext cx="2570466" cy="2570465"/>
          </a:xfrm>
          <a:prstGeom prst="roundRect">
            <a:avLst>
              <a:gd name="adj" fmla="val 13946"/>
            </a:avLst>
          </a:pr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06" name="Group 406"/>
          <p:cNvGrpSpPr/>
          <p:nvPr/>
        </p:nvGrpSpPr>
        <p:grpSpPr>
          <a:xfrm>
            <a:off x="11086988" y="21862891"/>
            <a:ext cx="1349495" cy="985346"/>
            <a:chOff x="0" y="0"/>
            <a:chExt cx="1349494" cy="985345"/>
          </a:xfrm>
        </p:grpSpPr>
        <p:sp>
          <p:nvSpPr>
            <p:cNvPr id="401" name="Shape 401"/>
            <p:cNvSpPr/>
            <p:nvPr/>
          </p:nvSpPr>
          <p:spPr>
            <a:xfrm>
              <a:off x="0" y="0"/>
              <a:ext cx="1349495" cy="985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75"/>
                  </a:moveTo>
                  <a:lnTo>
                    <a:pt x="0" y="4405"/>
                  </a:lnTo>
                  <a:cubicBezTo>
                    <a:pt x="0" y="4405"/>
                    <a:pt x="207" y="3573"/>
                    <a:pt x="983" y="3573"/>
                  </a:cubicBezTo>
                  <a:cubicBezTo>
                    <a:pt x="1760" y="3573"/>
                    <a:pt x="5188" y="3573"/>
                    <a:pt x="5188" y="3573"/>
                  </a:cubicBezTo>
                  <a:lnTo>
                    <a:pt x="7364" y="0"/>
                  </a:lnTo>
                  <a:lnTo>
                    <a:pt x="14184" y="0"/>
                  </a:lnTo>
                  <a:lnTo>
                    <a:pt x="15857" y="3522"/>
                  </a:lnTo>
                  <a:lnTo>
                    <a:pt x="20785" y="3522"/>
                  </a:lnTo>
                  <a:cubicBezTo>
                    <a:pt x="20785" y="3522"/>
                    <a:pt x="21600" y="3772"/>
                    <a:pt x="21600" y="4532"/>
                  </a:cubicBezTo>
                  <a:cubicBezTo>
                    <a:pt x="21600" y="5292"/>
                    <a:pt x="21600" y="20414"/>
                    <a:pt x="21600" y="20414"/>
                  </a:cubicBezTo>
                  <a:cubicBezTo>
                    <a:pt x="21600" y="20414"/>
                    <a:pt x="21477" y="21600"/>
                    <a:pt x="20836" y="21600"/>
                  </a:cubicBezTo>
                  <a:cubicBezTo>
                    <a:pt x="20195" y="21600"/>
                    <a:pt x="1088" y="21600"/>
                    <a:pt x="1088" y="21600"/>
                  </a:cubicBezTo>
                  <a:cubicBezTo>
                    <a:pt x="1088" y="21600"/>
                    <a:pt x="0" y="21417"/>
                    <a:pt x="0" y="20275"/>
                  </a:cubicBezTo>
                  <a:close/>
                </a:path>
              </a:pathLst>
            </a:cu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154868" y="55842"/>
              <a:ext cx="104120" cy="1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1018050" y="230258"/>
              <a:ext cx="110482" cy="109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ACAC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55159" y="230258"/>
              <a:ext cx="640795" cy="635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ACAC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21448" y="295960"/>
              <a:ext cx="508217" cy="50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4575373" y="21766981"/>
            <a:ext cx="1178131" cy="1178131"/>
            <a:chOff x="0" y="0"/>
            <a:chExt cx="1178129" cy="1178129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1178130" cy="117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700"/>
                  </a:moveTo>
                  <a:cubicBezTo>
                    <a:pt x="15267" y="2700"/>
                    <a:pt x="18900" y="6334"/>
                    <a:pt x="18900" y="10800"/>
                  </a:cubicBezTo>
                  <a:cubicBezTo>
                    <a:pt x="18900" y="15267"/>
                    <a:pt x="15267" y="18900"/>
                    <a:pt x="10800" y="18900"/>
                  </a:cubicBezTo>
                  <a:cubicBezTo>
                    <a:pt x="6334" y="18900"/>
                    <a:pt x="2700" y="15267"/>
                    <a:pt x="2700" y="10800"/>
                  </a:cubicBezTo>
                  <a:cubicBezTo>
                    <a:pt x="2700" y="6334"/>
                    <a:pt x="6334" y="2700"/>
                    <a:pt x="10800" y="270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10800000">
              <a:off x="393735" y="347706"/>
              <a:ext cx="295306" cy="590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5" h="21600" extrusionOk="0">
                  <a:moveTo>
                    <a:pt x="15816" y="21600"/>
                  </a:moveTo>
                  <a:cubicBezTo>
                    <a:pt x="14467" y="21600"/>
                    <a:pt x="13117" y="21337"/>
                    <a:pt x="12088" y="20810"/>
                  </a:cubicBezTo>
                  <a:lnTo>
                    <a:pt x="1550" y="15411"/>
                  </a:lnTo>
                  <a:cubicBezTo>
                    <a:pt x="597" y="14923"/>
                    <a:pt x="7" y="14252"/>
                    <a:pt x="0" y="13508"/>
                  </a:cubicBezTo>
                  <a:lnTo>
                    <a:pt x="0" y="13508"/>
                  </a:lnTo>
                  <a:cubicBezTo>
                    <a:pt x="0" y="13505"/>
                    <a:pt x="0" y="13503"/>
                    <a:pt x="0" y="13501"/>
                  </a:cubicBezTo>
                  <a:lnTo>
                    <a:pt x="0" y="2700"/>
                  </a:lnTo>
                  <a:cubicBezTo>
                    <a:pt x="0" y="1208"/>
                    <a:pt x="2358" y="0"/>
                    <a:pt x="5271" y="0"/>
                  </a:cubicBezTo>
                  <a:cubicBezTo>
                    <a:pt x="8184" y="0"/>
                    <a:pt x="10542" y="1208"/>
                    <a:pt x="10542" y="2700"/>
                  </a:cubicBezTo>
                  <a:lnTo>
                    <a:pt x="10542" y="12383"/>
                  </a:lnTo>
                  <a:lnTo>
                    <a:pt x="19541" y="16993"/>
                  </a:lnTo>
                  <a:cubicBezTo>
                    <a:pt x="21600" y="18047"/>
                    <a:pt x="21600" y="19758"/>
                    <a:pt x="19541" y="20812"/>
                  </a:cubicBezTo>
                  <a:cubicBezTo>
                    <a:pt x="18515" y="21337"/>
                    <a:pt x="17165" y="21600"/>
                    <a:pt x="15816" y="21600"/>
                  </a:cubicBezTo>
                  <a:lnTo>
                    <a:pt x="15816" y="21600"/>
                  </a:lnTo>
                  <a:close/>
                </a:path>
              </a:pathLst>
            </a:custGeom>
            <a:noFill/>
            <a:ln w="25400" cap="flat">
              <a:solidFill>
                <a:srgbClr val="2C2C2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10" name="Shape 410"/>
          <p:cNvSpPr/>
          <p:nvPr/>
        </p:nvSpPr>
        <p:spPr>
          <a:xfrm>
            <a:off x="1781331" y="23009372"/>
            <a:ext cx="257048" cy="85683"/>
          </a:xfrm>
          <a:prstGeom prst="rect">
            <a:avLst/>
          </a:pr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652808" y="21638457"/>
            <a:ext cx="514094" cy="85683"/>
          </a:xfrm>
          <a:prstGeom prst="rect">
            <a:avLst/>
          </a:pr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1656051" y="21760267"/>
            <a:ext cx="520484" cy="12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73" y="21600"/>
                </a:moveTo>
                <a:lnTo>
                  <a:pt x="5373" y="4773"/>
                </a:lnTo>
                <a:lnTo>
                  <a:pt x="0" y="0"/>
                </a:lnTo>
                <a:lnTo>
                  <a:pt x="21600" y="0"/>
                </a:lnTo>
                <a:lnTo>
                  <a:pt x="15705" y="4833"/>
                </a:lnTo>
                <a:lnTo>
                  <a:pt x="15627" y="21500"/>
                </a:lnTo>
                <a:lnTo>
                  <a:pt x="5373" y="21600"/>
                </a:lnTo>
                <a:close/>
              </a:path>
            </a:pathLst>
          </a:custGeom>
          <a:solidFill>
            <a:srgbClr val="2C2C2C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423" name="Group 423"/>
          <p:cNvGrpSpPr/>
          <p:nvPr/>
        </p:nvGrpSpPr>
        <p:grpSpPr>
          <a:xfrm>
            <a:off x="8036129" y="21702720"/>
            <a:ext cx="921084" cy="1285233"/>
            <a:chOff x="0" y="0"/>
            <a:chExt cx="921083" cy="1285232"/>
          </a:xfrm>
        </p:grpSpPr>
        <p:sp>
          <p:nvSpPr>
            <p:cNvPr id="413" name="Shape 413"/>
            <p:cNvSpPr/>
            <p:nvPr/>
          </p:nvSpPr>
          <p:spPr>
            <a:xfrm>
              <a:off x="0" y="0"/>
              <a:ext cx="921084" cy="1285233"/>
            </a:xfrm>
            <a:prstGeom prst="roundRect">
              <a:avLst>
                <a:gd name="adj" fmla="val 5316"/>
              </a:avLst>
            </a:prstGeom>
            <a:solidFill>
              <a:srgbClr val="2C2C2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85682" y="171364"/>
              <a:ext cx="728299" cy="171365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85682" y="449831"/>
              <a:ext cx="214206" cy="19278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42728" y="449831"/>
              <a:ext cx="214207" cy="19278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9775" y="449831"/>
              <a:ext cx="214206" cy="19278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85682" y="706877"/>
              <a:ext cx="214206" cy="19278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42728" y="706877"/>
              <a:ext cx="214207" cy="19278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99775" y="706877"/>
              <a:ext cx="214206" cy="449833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85682" y="963924"/>
              <a:ext cx="214206" cy="19278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342728" y="963924"/>
              <a:ext cx="214207" cy="192786"/>
            </a:xfrm>
            <a:prstGeom prst="roundRect">
              <a:avLst>
                <a:gd name="adj" fmla="val 0"/>
              </a:avLst>
            </a:prstGeom>
            <a:solidFill>
              <a:srgbClr val="9F9FBC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24" name="Shape 424"/>
          <p:cNvSpPr/>
          <p:nvPr/>
        </p:nvSpPr>
        <p:spPr>
          <a:xfrm>
            <a:off x="635333" y="7286696"/>
            <a:ext cx="1992111" cy="1992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2C2C2C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6986523" y="10799664"/>
            <a:ext cx="4369791" cy="149945"/>
          </a:xfrm>
          <a:prstGeom prst="roundRect">
            <a:avLst>
              <a:gd name="adj" fmla="val 50000"/>
            </a:avLst>
          </a:prstGeom>
          <a:solidFill>
            <a:srgbClr val="31393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2316845" y="10821085"/>
            <a:ext cx="4819623" cy="149945"/>
          </a:xfrm>
          <a:prstGeom prst="roundRect">
            <a:avLst>
              <a:gd name="adj" fmla="val 50000"/>
            </a:avLst>
          </a:prstGeom>
          <a:solidFill>
            <a:srgbClr val="F8F8F9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6825869" y="10564038"/>
            <a:ext cx="621197" cy="62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FEFEFE"/>
          </a:solidFill>
          <a:ln w="25400">
            <a:miter lim="400000"/>
          </a:ln>
          <a:effectLst>
            <a:outerShdw blurRad="127000" dist="508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3427" y="6451295"/>
            <a:ext cx="13730567" cy="15808360"/>
          </a:xfrm>
          <a:prstGeom prst="rect">
            <a:avLst/>
          </a:prstGeom>
          <a:gradFill>
            <a:gsLst>
              <a:gs pos="0">
                <a:srgbClr val="FAFAFC"/>
              </a:gs>
              <a:gs pos="100000">
                <a:srgbClr val="EAEAEC"/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36" name="Group 436"/>
          <p:cNvGrpSpPr/>
          <p:nvPr/>
        </p:nvGrpSpPr>
        <p:grpSpPr>
          <a:xfrm>
            <a:off x="785276" y="7886471"/>
            <a:ext cx="2377683" cy="2763250"/>
            <a:chOff x="0" y="0"/>
            <a:chExt cx="2377681" cy="2763249"/>
          </a:xfrm>
        </p:grpSpPr>
        <p:sp>
          <p:nvSpPr>
            <p:cNvPr id="430" name="Shape 430"/>
            <p:cNvSpPr/>
            <p:nvPr/>
          </p:nvSpPr>
          <p:spPr>
            <a:xfrm>
              <a:off x="-1" y="-1"/>
              <a:ext cx="2377683" cy="237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508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304121" y="276324"/>
              <a:ext cx="1769439" cy="1768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508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80596" y="552649"/>
              <a:ext cx="1216489" cy="1215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508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857070" y="828975"/>
              <a:ext cx="663540" cy="66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50800" cap="flat">
              <a:solidFill>
                <a:srgbClr val="BFBFB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161192" y="1105299"/>
              <a:ext cx="55296" cy="55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noFill/>
            <a:ln w="12700" cap="flat">
              <a:solidFill>
                <a:srgbClr val="B7B7B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387064" y="1160564"/>
              <a:ext cx="1603552" cy="160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8F8FA"/>
                </a:gs>
                <a:gs pos="100000">
                  <a:srgbClr val="F6F6F8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37" name="Shape 437"/>
          <p:cNvSpPr/>
          <p:nvPr/>
        </p:nvSpPr>
        <p:spPr>
          <a:xfrm>
            <a:off x="3923386" y="7702997"/>
            <a:ext cx="20943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232323"/>
                </a:solidFill>
              </a:rPr>
              <a:t>AirDrop</a:t>
            </a:r>
          </a:p>
        </p:txBody>
      </p:sp>
      <p:sp>
        <p:nvSpPr>
          <p:cNvPr id="438" name="Shape 438"/>
          <p:cNvSpPr/>
          <p:nvPr/>
        </p:nvSpPr>
        <p:spPr>
          <a:xfrm>
            <a:off x="3880544" y="8459827"/>
            <a:ext cx="10260440" cy="1980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61" tIns="64261" rIns="64261" bIns="64261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A7A7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Share instantly with nearby contacts.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A7A7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find other people, ask them to open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A7A7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Control Center and tap AirDrop.</a:t>
            </a:r>
          </a:p>
        </p:txBody>
      </p:sp>
      <p:grpSp>
        <p:nvGrpSpPr>
          <p:cNvPr id="445" name="Group 445"/>
          <p:cNvGrpSpPr/>
          <p:nvPr/>
        </p:nvGrpSpPr>
        <p:grpSpPr>
          <a:xfrm>
            <a:off x="3901965" y="12791775"/>
            <a:ext cx="2613305" cy="2613305"/>
            <a:chOff x="0" y="0"/>
            <a:chExt cx="2613304" cy="2613304"/>
          </a:xfrm>
        </p:grpSpPr>
        <p:sp>
          <p:nvSpPr>
            <p:cNvPr id="439" name="Shape 439"/>
            <p:cNvSpPr/>
            <p:nvPr/>
          </p:nvSpPr>
          <p:spPr>
            <a:xfrm>
              <a:off x="0" y="0"/>
              <a:ext cx="2613305" cy="2613305"/>
            </a:xfrm>
            <a:prstGeom prst="roundRect">
              <a:avLst>
                <a:gd name="adj" fmla="val 16041"/>
              </a:avLst>
            </a:prstGeom>
            <a:gradFill flip="none" rotWithShape="1">
              <a:gsLst>
                <a:gs pos="0">
                  <a:srgbClr val="57E4FB"/>
                </a:gs>
                <a:gs pos="100000">
                  <a:srgbClr val="2A63EE"/>
                </a:gs>
              </a:gsLst>
              <a:lin ang="162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44" name="Group 444"/>
            <p:cNvGrpSpPr/>
            <p:nvPr/>
          </p:nvGrpSpPr>
          <p:grpSpPr>
            <a:xfrm>
              <a:off x="457328" y="746969"/>
              <a:ext cx="1689937" cy="1115011"/>
              <a:chOff x="0" y="0"/>
              <a:chExt cx="1689936" cy="1115009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0" y="0"/>
                <a:ext cx="1661849" cy="622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21600"/>
                    </a:moveTo>
                    <a:lnTo>
                      <a:pt x="21600" y="85"/>
                    </a:lnTo>
                    <a:cubicBezTo>
                      <a:pt x="21544" y="55"/>
                      <a:pt x="21491" y="0"/>
                      <a:pt x="21428" y="0"/>
                    </a:cubicBezTo>
                    <a:lnTo>
                      <a:pt x="170" y="0"/>
                    </a:lnTo>
                    <a:cubicBezTo>
                      <a:pt x="112" y="0"/>
                      <a:pt x="59" y="55"/>
                      <a:pt x="0" y="83"/>
                    </a:cubicBezTo>
                    <a:lnTo>
                      <a:pt x="10799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85682" tIns="85682" rIns="85682" bIns="85682" numCol="1" anchor="ctr">
                <a:noAutofit/>
              </a:bodyPr>
              <a:lstStyle/>
              <a:p>
                <a:pPr marL="40639" marR="40639" lvl="0" algn="l" defTabSz="1542278">
                  <a:defRPr sz="20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1095414" y="58906"/>
                <a:ext cx="594523" cy="97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43"/>
                    </a:moveTo>
                    <a:cubicBezTo>
                      <a:pt x="21600" y="287"/>
                      <a:pt x="21522" y="143"/>
                      <a:pt x="21440" y="0"/>
                    </a:cubicBezTo>
                    <a:lnTo>
                      <a:pt x="0" y="9809"/>
                    </a:lnTo>
                    <a:lnTo>
                      <a:pt x="21473" y="21600"/>
                    </a:lnTo>
                    <a:cubicBezTo>
                      <a:pt x="21527" y="21480"/>
                      <a:pt x="21600" y="21365"/>
                      <a:pt x="21600" y="21238"/>
                    </a:cubicBezTo>
                    <a:lnTo>
                      <a:pt x="21600" y="443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85682" tIns="85682" rIns="85682" bIns="85682" numCol="1" anchor="ctr">
                <a:noAutofit/>
              </a:bodyPr>
              <a:lstStyle/>
              <a:p>
                <a:pPr marL="40639" marR="40639" lvl="0" algn="l" defTabSz="1542278">
                  <a:defRPr sz="20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0" y="58906"/>
                <a:ext cx="594522" cy="97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" y="0"/>
                    </a:moveTo>
                    <a:cubicBezTo>
                      <a:pt x="87" y="143"/>
                      <a:pt x="0" y="287"/>
                      <a:pt x="0" y="444"/>
                    </a:cubicBezTo>
                    <a:lnTo>
                      <a:pt x="0" y="21238"/>
                    </a:lnTo>
                    <a:cubicBezTo>
                      <a:pt x="0" y="21367"/>
                      <a:pt x="78" y="21481"/>
                      <a:pt x="138" y="21600"/>
                    </a:cubicBezTo>
                    <a:lnTo>
                      <a:pt x="21600" y="98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85682" tIns="85682" rIns="85682" bIns="85682" numCol="1" anchor="ctr">
                <a:noAutofit/>
              </a:bodyPr>
              <a:lstStyle/>
              <a:p>
                <a:pPr marL="40639" marR="40639" lvl="0" algn="l" defTabSz="1542278">
                  <a:defRPr sz="20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0" y="576438"/>
                <a:ext cx="1671208" cy="5385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5" y="0"/>
                    </a:moveTo>
                    <a:lnTo>
                      <a:pt x="11105" y="6533"/>
                    </a:lnTo>
                    <a:cubicBezTo>
                      <a:pt x="11017" y="6742"/>
                      <a:pt x="10909" y="6844"/>
                      <a:pt x="10798" y="6844"/>
                    </a:cubicBezTo>
                    <a:cubicBezTo>
                      <a:pt x="10690" y="6844"/>
                      <a:pt x="10580" y="6742"/>
                      <a:pt x="10494" y="6533"/>
                    </a:cubicBezTo>
                    <a:lnTo>
                      <a:pt x="7686" y="3"/>
                    </a:lnTo>
                    <a:lnTo>
                      <a:pt x="0" y="21466"/>
                    </a:lnTo>
                    <a:cubicBezTo>
                      <a:pt x="77" y="21522"/>
                      <a:pt x="152" y="21600"/>
                      <a:pt x="232" y="21600"/>
                    </a:cubicBezTo>
                    <a:lnTo>
                      <a:pt x="21364" y="21600"/>
                    </a:lnTo>
                    <a:cubicBezTo>
                      <a:pt x="21448" y="21600"/>
                      <a:pt x="21523" y="21525"/>
                      <a:pt x="21600" y="21466"/>
                    </a:cubicBezTo>
                    <a:lnTo>
                      <a:pt x="139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85682" tIns="85682" rIns="85682" bIns="85682" numCol="1" anchor="ctr">
                <a:noAutofit/>
              </a:bodyPr>
              <a:lstStyle/>
              <a:p>
                <a:pPr marL="40639" marR="40639" lvl="0" algn="l" defTabSz="1542278">
                  <a:defRPr sz="2000">
                    <a:uFill>
                      <a:solidFill>
                        <a:srgbClr val="FFFFFF"/>
                      </a:solidFill>
                    </a:uFill>
                  </a:defRPr>
                </a:pPr>
                <a:endParaRPr/>
              </a:p>
            </p:txBody>
          </p:sp>
        </p:grpSp>
      </p:grpSp>
      <p:grpSp>
        <p:nvGrpSpPr>
          <p:cNvPr id="448" name="Group 448"/>
          <p:cNvGrpSpPr/>
          <p:nvPr/>
        </p:nvGrpSpPr>
        <p:grpSpPr>
          <a:xfrm>
            <a:off x="667463" y="12791775"/>
            <a:ext cx="2613306" cy="2613305"/>
            <a:chOff x="0" y="0"/>
            <a:chExt cx="2613304" cy="2613304"/>
          </a:xfrm>
        </p:grpSpPr>
        <p:sp>
          <p:nvSpPr>
            <p:cNvPr id="446" name="Shape 446"/>
            <p:cNvSpPr/>
            <p:nvPr/>
          </p:nvSpPr>
          <p:spPr>
            <a:xfrm>
              <a:off x="0" y="0"/>
              <a:ext cx="2613305" cy="2613305"/>
            </a:xfrm>
            <a:prstGeom prst="roundRect">
              <a:avLst>
                <a:gd name="adj" fmla="val 16041"/>
              </a:avLst>
            </a:prstGeom>
            <a:gradFill flip="none" rotWithShape="1">
              <a:gsLst>
                <a:gs pos="0">
                  <a:srgbClr val="A0EC7F"/>
                </a:gs>
                <a:gs pos="100000">
                  <a:srgbClr val="7DE438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364149" y="428410"/>
              <a:ext cx="1885008" cy="1585121"/>
            </a:xfrm>
            <a:prstGeom prst="wedgeEllipseCallout">
              <a:avLst>
                <a:gd name="adj1" fmla="val -53432"/>
                <a:gd name="adj2" fmla="val 46606"/>
              </a:avLst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7136466" y="12791775"/>
            <a:ext cx="2613306" cy="2613305"/>
            <a:chOff x="0" y="0"/>
            <a:chExt cx="2613304" cy="2613304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2613305" cy="2613305"/>
            </a:xfrm>
            <a:prstGeom prst="roundRect">
              <a:avLst>
                <a:gd name="adj" fmla="val 16041"/>
              </a:avLst>
            </a:prstGeom>
            <a:gradFill flip="none" rotWithShape="1">
              <a:gsLst>
                <a:gs pos="0">
                  <a:srgbClr val="45CBFA"/>
                </a:gs>
                <a:gs pos="100000">
                  <a:srgbClr val="40B8FA"/>
                </a:gs>
              </a:gsLst>
              <a:lin ang="5400000" scaled="0"/>
            </a:gradFill>
            <a:ln w="25400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2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433765" y="538191"/>
              <a:ext cx="1863588" cy="1478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850" extrusionOk="0">
                  <a:moveTo>
                    <a:pt x="19282" y="7931"/>
                  </a:moveTo>
                  <a:cubicBezTo>
                    <a:pt x="20664" y="7811"/>
                    <a:pt x="21239" y="7530"/>
                    <a:pt x="21600" y="6632"/>
                  </a:cubicBezTo>
                  <a:cubicBezTo>
                    <a:pt x="21101" y="6955"/>
                    <a:pt x="19916" y="6927"/>
                    <a:pt x="19061" y="6592"/>
                  </a:cubicBezTo>
                  <a:cubicBezTo>
                    <a:pt x="19020" y="6381"/>
                    <a:pt x="18973" y="6180"/>
                    <a:pt x="18927" y="5999"/>
                  </a:cubicBezTo>
                  <a:cubicBezTo>
                    <a:pt x="18276" y="3482"/>
                    <a:pt x="16047" y="1455"/>
                    <a:pt x="13711" y="1700"/>
                  </a:cubicBezTo>
                  <a:cubicBezTo>
                    <a:pt x="13900" y="1619"/>
                    <a:pt x="14091" y="1545"/>
                    <a:pt x="14283" y="1477"/>
                  </a:cubicBezTo>
                  <a:cubicBezTo>
                    <a:pt x="14540" y="1381"/>
                    <a:pt x="13767" y="934"/>
                    <a:pt x="13421" y="1047"/>
                  </a:cubicBezTo>
                  <a:cubicBezTo>
                    <a:pt x="13878" y="866"/>
                    <a:pt x="14636" y="554"/>
                    <a:pt x="14717" y="0"/>
                  </a:cubicBezTo>
                  <a:cubicBezTo>
                    <a:pt x="14015" y="101"/>
                    <a:pt x="13326" y="451"/>
                    <a:pt x="12794" y="958"/>
                  </a:cubicBezTo>
                  <a:cubicBezTo>
                    <a:pt x="12986" y="741"/>
                    <a:pt x="13132" y="475"/>
                    <a:pt x="13163" y="190"/>
                  </a:cubicBezTo>
                  <a:cubicBezTo>
                    <a:pt x="11291" y="1448"/>
                    <a:pt x="10198" y="3986"/>
                    <a:pt x="9313" y="6448"/>
                  </a:cubicBezTo>
                  <a:cubicBezTo>
                    <a:pt x="8618" y="5739"/>
                    <a:pt x="8002" y="5181"/>
                    <a:pt x="7450" y="4871"/>
                  </a:cubicBezTo>
                  <a:cubicBezTo>
                    <a:pt x="5900" y="3996"/>
                    <a:pt x="4047" y="3083"/>
                    <a:pt x="1138" y="1946"/>
                  </a:cubicBezTo>
                  <a:cubicBezTo>
                    <a:pt x="1048" y="2960"/>
                    <a:pt x="1613" y="4307"/>
                    <a:pt x="3242" y="5202"/>
                  </a:cubicBezTo>
                  <a:cubicBezTo>
                    <a:pt x="2889" y="5153"/>
                    <a:pt x="2244" y="5264"/>
                    <a:pt x="1728" y="5394"/>
                  </a:cubicBezTo>
                  <a:cubicBezTo>
                    <a:pt x="1938" y="6554"/>
                    <a:pt x="2625" y="7511"/>
                    <a:pt x="4483" y="7973"/>
                  </a:cubicBezTo>
                  <a:cubicBezTo>
                    <a:pt x="3634" y="8032"/>
                    <a:pt x="3195" y="8235"/>
                    <a:pt x="2797" y="8674"/>
                  </a:cubicBezTo>
                  <a:cubicBezTo>
                    <a:pt x="3184" y="9481"/>
                    <a:pt x="4128" y="10431"/>
                    <a:pt x="5826" y="10236"/>
                  </a:cubicBezTo>
                  <a:cubicBezTo>
                    <a:pt x="3938" y="11093"/>
                    <a:pt x="5056" y="12679"/>
                    <a:pt x="6592" y="12442"/>
                  </a:cubicBezTo>
                  <a:cubicBezTo>
                    <a:pt x="3972" y="15291"/>
                    <a:pt x="2372" y="15098"/>
                    <a:pt x="0" y="12715"/>
                  </a:cubicBezTo>
                  <a:cubicBezTo>
                    <a:pt x="6195" y="21600"/>
                    <a:pt x="17127" y="17953"/>
                    <a:pt x="19134" y="9396"/>
                  </a:cubicBezTo>
                  <a:cubicBezTo>
                    <a:pt x="20637" y="9409"/>
                    <a:pt x="20798" y="8847"/>
                    <a:pt x="21346" y="8228"/>
                  </a:cubicBezTo>
                  <a:cubicBezTo>
                    <a:pt x="20480" y="8383"/>
                    <a:pt x="19948" y="8223"/>
                    <a:pt x="19282" y="7931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52" name="Shape 452"/>
          <p:cNvSpPr/>
          <p:nvPr/>
        </p:nvSpPr>
        <p:spPr>
          <a:xfrm>
            <a:off x="10370968" y="12791775"/>
            <a:ext cx="2613305" cy="2613305"/>
          </a:xfrm>
          <a:prstGeom prst="roundRect">
            <a:avLst>
              <a:gd name="adj" fmla="val 16041"/>
            </a:avLst>
          </a:prstGeom>
          <a:gradFill>
            <a:gsLst>
              <a:gs pos="0">
                <a:srgbClr val="F9F9F9"/>
              </a:gs>
              <a:gs pos="100000">
                <a:srgbClr val="DCDCDC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10670856" y="13648596"/>
            <a:ext cx="899664" cy="89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8CB6F8"/>
              </a:gs>
              <a:gs pos="100000">
                <a:srgbClr val="4B8FF2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11720462" y="13648596"/>
            <a:ext cx="899664" cy="89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ED88CD"/>
              </a:gs>
              <a:gs pos="100000">
                <a:srgbClr val="EB5EA2"/>
              </a:gs>
            </a:gsLst>
            <a:lin ang="5400000"/>
          </a:gradFill>
          <a:ln w="25400">
            <a:miter lim="400000"/>
          </a:ln>
          <a:effectLst>
            <a:outerShdw blurRad="25400" dist="12700" dir="54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945930" y="15456472"/>
            <a:ext cx="20752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</a:rPr>
              <a:t>Message</a:t>
            </a:r>
          </a:p>
        </p:txBody>
      </p:sp>
      <p:sp>
        <p:nvSpPr>
          <p:cNvPr id="456" name="Shape 456"/>
          <p:cNvSpPr/>
          <p:nvPr/>
        </p:nvSpPr>
        <p:spPr>
          <a:xfrm>
            <a:off x="4715946" y="15456472"/>
            <a:ext cx="99831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</a:rPr>
              <a:t>Mail</a:t>
            </a:r>
          </a:p>
        </p:txBody>
      </p:sp>
      <p:sp>
        <p:nvSpPr>
          <p:cNvPr id="457" name="Shape 457"/>
          <p:cNvSpPr/>
          <p:nvPr/>
        </p:nvSpPr>
        <p:spPr>
          <a:xfrm>
            <a:off x="7693401" y="15456472"/>
            <a:ext cx="152793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</a:rPr>
              <a:t>Twitter</a:t>
            </a:r>
          </a:p>
        </p:txBody>
      </p:sp>
      <p:sp>
        <p:nvSpPr>
          <p:cNvPr id="458" name="Shape 458"/>
          <p:cNvSpPr/>
          <p:nvPr/>
        </p:nvSpPr>
        <p:spPr>
          <a:xfrm>
            <a:off x="10992163" y="15456472"/>
            <a:ext cx="125400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</a:rPr>
              <a:t>Flickr</a:t>
            </a:r>
          </a:p>
        </p:txBody>
      </p:sp>
      <p:sp>
        <p:nvSpPr>
          <p:cNvPr id="459" name="Shape 459"/>
          <p:cNvSpPr/>
          <p:nvPr/>
        </p:nvSpPr>
        <p:spPr>
          <a:xfrm>
            <a:off x="646043" y="17954125"/>
            <a:ext cx="2570466" cy="2570466"/>
          </a:xfrm>
          <a:prstGeom prst="roundRect">
            <a:avLst>
              <a:gd name="adj" fmla="val 13946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859124" y="17954125"/>
            <a:ext cx="2570466" cy="2570466"/>
          </a:xfrm>
          <a:prstGeom prst="roundRect">
            <a:avLst>
              <a:gd name="adj" fmla="val 13946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7093625" y="17954125"/>
            <a:ext cx="2570466" cy="2570466"/>
          </a:xfrm>
          <a:prstGeom prst="roundRect">
            <a:avLst>
              <a:gd name="adj" fmla="val 13946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10306707" y="17954125"/>
            <a:ext cx="2570466" cy="2570466"/>
          </a:xfrm>
          <a:prstGeom prst="roundRect">
            <a:avLst>
              <a:gd name="adj" fmla="val 13946"/>
            </a:avLst>
          </a:pr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1031613" y="18628872"/>
            <a:ext cx="1777907" cy="1199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10800"/>
                  <a:pt x="0" y="10800"/>
                </a:cubicBezTo>
                <a:cubicBezTo>
                  <a:pt x="0" y="10800"/>
                  <a:pt x="4836" y="21600"/>
                  <a:pt x="10800" y="21600"/>
                </a:cubicBezTo>
                <a:cubicBezTo>
                  <a:pt x="16764" y="21600"/>
                  <a:pt x="21600" y="10800"/>
                  <a:pt x="21600" y="10800"/>
                </a:cubicBezTo>
                <a:cubicBezTo>
                  <a:pt x="21600" y="10800"/>
                  <a:pt x="16764" y="0"/>
                  <a:pt x="10800" y="0"/>
                </a:cubicBezTo>
                <a:close/>
                <a:moveTo>
                  <a:pt x="10800" y="17550"/>
                </a:moveTo>
                <a:cubicBezTo>
                  <a:pt x="8315" y="17550"/>
                  <a:pt x="6300" y="14527"/>
                  <a:pt x="6300" y="10800"/>
                </a:cubicBezTo>
                <a:cubicBezTo>
                  <a:pt x="6300" y="7073"/>
                  <a:pt x="8315" y="4050"/>
                  <a:pt x="10800" y="4050"/>
                </a:cubicBezTo>
                <a:cubicBezTo>
                  <a:pt x="13285" y="4050"/>
                  <a:pt x="15300" y="7073"/>
                  <a:pt x="15300" y="10800"/>
                </a:cubicBezTo>
                <a:cubicBezTo>
                  <a:pt x="15300" y="14527"/>
                  <a:pt x="13285" y="17550"/>
                  <a:pt x="10800" y="17550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1750765" y="19062323"/>
            <a:ext cx="359576" cy="362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5"/>
                  <a:pt x="16725" y="21600"/>
                  <a:pt x="10800" y="21600"/>
                </a:cubicBezTo>
                <a:cubicBezTo>
                  <a:pt x="4875" y="21600"/>
                  <a:pt x="0" y="16725"/>
                  <a:pt x="0" y="10800"/>
                </a:cubicBezTo>
                <a:cubicBezTo>
                  <a:pt x="0" y="4875"/>
                  <a:pt x="4875" y="0"/>
                  <a:pt x="10800" y="0"/>
                </a:cubicBezTo>
                <a:cubicBezTo>
                  <a:pt x="16725" y="0"/>
                  <a:pt x="21600" y="4875"/>
                  <a:pt x="21600" y="10800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-21676" y="12082219"/>
            <a:ext cx="13767481" cy="3"/>
          </a:xfrm>
          <a:prstGeom prst="line">
            <a:avLst/>
          </a:prstGeom>
          <a:ln w="63500">
            <a:solidFill>
              <a:srgbClr val="CBCBCB"/>
            </a:solidFill>
            <a:miter lim="400000"/>
          </a:ln>
          <a:effectLst>
            <a:outerShdw blurRad="508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-21676" y="17158887"/>
            <a:ext cx="13780109" cy="3"/>
          </a:xfrm>
          <a:prstGeom prst="line">
            <a:avLst/>
          </a:prstGeom>
          <a:ln w="63500">
            <a:solidFill>
              <a:srgbClr val="CBCBCB"/>
            </a:solidFill>
            <a:miter lim="400000"/>
          </a:ln>
          <a:effectLst>
            <a:outerShdw blurRad="50800" dir="5400000" rotWithShape="0">
              <a:srgbClr val="FFFFFF"/>
            </a:outerShdw>
          </a:effectLst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7575587" y="18425377"/>
            <a:ext cx="1606542" cy="1606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7832634" y="18706521"/>
            <a:ext cx="1079061" cy="94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19" y="11750"/>
                </a:moveTo>
                <a:lnTo>
                  <a:pt x="13419" y="13603"/>
                </a:lnTo>
                <a:cubicBezTo>
                  <a:pt x="13715" y="13751"/>
                  <a:pt x="14054" y="13920"/>
                  <a:pt x="14432" y="14110"/>
                </a:cubicBezTo>
                <a:cubicBezTo>
                  <a:pt x="14812" y="14299"/>
                  <a:pt x="15203" y="14494"/>
                  <a:pt x="15606" y="14695"/>
                </a:cubicBezTo>
                <a:cubicBezTo>
                  <a:pt x="16009" y="14897"/>
                  <a:pt x="16417" y="15096"/>
                  <a:pt x="16828" y="15298"/>
                </a:cubicBezTo>
                <a:cubicBezTo>
                  <a:pt x="17240" y="15498"/>
                  <a:pt x="17633" y="15684"/>
                  <a:pt x="18003" y="15861"/>
                </a:cubicBezTo>
                <a:cubicBezTo>
                  <a:pt x="18373" y="16033"/>
                  <a:pt x="18706" y="16188"/>
                  <a:pt x="19002" y="16327"/>
                </a:cubicBezTo>
                <a:cubicBezTo>
                  <a:pt x="19299" y="16465"/>
                  <a:pt x="19539" y="16569"/>
                  <a:pt x="19724" y="16643"/>
                </a:cubicBezTo>
                <a:cubicBezTo>
                  <a:pt x="20113" y="16802"/>
                  <a:pt x="20428" y="17042"/>
                  <a:pt x="20669" y="17365"/>
                </a:cubicBezTo>
                <a:cubicBezTo>
                  <a:pt x="20910" y="17686"/>
                  <a:pt x="21100" y="18014"/>
                  <a:pt x="21239" y="18354"/>
                </a:cubicBezTo>
                <a:cubicBezTo>
                  <a:pt x="21405" y="18745"/>
                  <a:pt x="21526" y="19156"/>
                  <a:pt x="21600" y="1958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589"/>
                </a:lnTo>
                <a:cubicBezTo>
                  <a:pt x="83" y="19156"/>
                  <a:pt x="208" y="18745"/>
                  <a:pt x="374" y="18354"/>
                </a:cubicBezTo>
                <a:cubicBezTo>
                  <a:pt x="513" y="18014"/>
                  <a:pt x="703" y="17687"/>
                  <a:pt x="944" y="17365"/>
                </a:cubicBezTo>
                <a:cubicBezTo>
                  <a:pt x="1185" y="17042"/>
                  <a:pt x="1495" y="16802"/>
                  <a:pt x="1875" y="16643"/>
                </a:cubicBezTo>
                <a:cubicBezTo>
                  <a:pt x="2069" y="16570"/>
                  <a:pt x="2325" y="16462"/>
                  <a:pt x="2639" y="16318"/>
                </a:cubicBezTo>
                <a:cubicBezTo>
                  <a:pt x="2955" y="16176"/>
                  <a:pt x="3306" y="16012"/>
                  <a:pt x="3695" y="15828"/>
                </a:cubicBezTo>
                <a:cubicBezTo>
                  <a:pt x="4083" y="15643"/>
                  <a:pt x="4494" y="15445"/>
                  <a:pt x="4924" y="15234"/>
                </a:cubicBezTo>
                <a:cubicBezTo>
                  <a:pt x="5354" y="15023"/>
                  <a:pt x="5783" y="14812"/>
                  <a:pt x="6208" y="14601"/>
                </a:cubicBezTo>
                <a:cubicBezTo>
                  <a:pt x="6635" y="14389"/>
                  <a:pt x="7037" y="14191"/>
                  <a:pt x="7417" y="14000"/>
                </a:cubicBezTo>
                <a:cubicBezTo>
                  <a:pt x="7798" y="13808"/>
                  <a:pt x="8131" y="13640"/>
                  <a:pt x="8418" y="13493"/>
                </a:cubicBezTo>
                <a:lnTo>
                  <a:pt x="8418" y="11687"/>
                </a:lnTo>
                <a:cubicBezTo>
                  <a:pt x="8400" y="11603"/>
                  <a:pt x="8369" y="11474"/>
                  <a:pt x="8328" y="11299"/>
                </a:cubicBezTo>
                <a:cubicBezTo>
                  <a:pt x="8285" y="11124"/>
                  <a:pt x="8242" y="10948"/>
                  <a:pt x="8195" y="10767"/>
                </a:cubicBezTo>
                <a:cubicBezTo>
                  <a:pt x="8141" y="10558"/>
                  <a:pt x="8075" y="10330"/>
                  <a:pt x="8001" y="10087"/>
                </a:cubicBezTo>
                <a:cubicBezTo>
                  <a:pt x="7733" y="9517"/>
                  <a:pt x="7520" y="8871"/>
                  <a:pt x="7362" y="8148"/>
                </a:cubicBezTo>
                <a:cubicBezTo>
                  <a:pt x="7204" y="7425"/>
                  <a:pt x="7125" y="6656"/>
                  <a:pt x="7125" y="5844"/>
                </a:cubicBezTo>
                <a:cubicBezTo>
                  <a:pt x="7125" y="4777"/>
                  <a:pt x="7225" y="3874"/>
                  <a:pt x="7424" y="3136"/>
                </a:cubicBezTo>
                <a:cubicBezTo>
                  <a:pt x="7623" y="2396"/>
                  <a:pt x="7894" y="1794"/>
                  <a:pt x="8237" y="1331"/>
                </a:cubicBezTo>
                <a:cubicBezTo>
                  <a:pt x="8579" y="866"/>
                  <a:pt x="8979" y="528"/>
                  <a:pt x="9438" y="317"/>
                </a:cubicBezTo>
                <a:cubicBezTo>
                  <a:pt x="9896" y="105"/>
                  <a:pt x="10390" y="0"/>
                  <a:pt x="10918" y="0"/>
                </a:cubicBezTo>
                <a:cubicBezTo>
                  <a:pt x="11437" y="0"/>
                  <a:pt x="11925" y="103"/>
                  <a:pt x="12383" y="309"/>
                </a:cubicBezTo>
                <a:cubicBezTo>
                  <a:pt x="12842" y="515"/>
                  <a:pt x="13244" y="846"/>
                  <a:pt x="13592" y="1306"/>
                </a:cubicBezTo>
                <a:cubicBezTo>
                  <a:pt x="13939" y="1766"/>
                  <a:pt x="14212" y="2368"/>
                  <a:pt x="14412" y="3113"/>
                </a:cubicBezTo>
                <a:cubicBezTo>
                  <a:pt x="14611" y="3855"/>
                  <a:pt x="14710" y="4768"/>
                  <a:pt x="14710" y="5844"/>
                </a:cubicBezTo>
                <a:cubicBezTo>
                  <a:pt x="14710" y="6636"/>
                  <a:pt x="14634" y="7387"/>
                  <a:pt x="14482" y="8100"/>
                </a:cubicBezTo>
                <a:cubicBezTo>
                  <a:pt x="14329" y="8813"/>
                  <a:pt x="14118" y="9453"/>
                  <a:pt x="13850" y="10025"/>
                </a:cubicBezTo>
                <a:cubicBezTo>
                  <a:pt x="13775" y="10287"/>
                  <a:pt x="13706" y="10535"/>
                  <a:pt x="13642" y="10767"/>
                </a:cubicBezTo>
                <a:cubicBezTo>
                  <a:pt x="13586" y="10969"/>
                  <a:pt x="13535" y="11162"/>
                  <a:pt x="13489" y="11345"/>
                </a:cubicBezTo>
                <a:cubicBezTo>
                  <a:pt x="13442" y="11531"/>
                  <a:pt x="13419" y="11667"/>
                  <a:pt x="13419" y="11750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71" name="Group 471"/>
          <p:cNvGrpSpPr/>
          <p:nvPr/>
        </p:nvGrpSpPr>
        <p:grpSpPr>
          <a:xfrm>
            <a:off x="11035005" y="18503027"/>
            <a:ext cx="1328075" cy="1435180"/>
            <a:chOff x="0" y="0"/>
            <a:chExt cx="1328073" cy="1435179"/>
          </a:xfrm>
        </p:grpSpPr>
        <p:sp>
          <p:nvSpPr>
            <p:cNvPr id="469" name="Shape 469"/>
            <p:cNvSpPr/>
            <p:nvPr/>
          </p:nvSpPr>
          <p:spPr>
            <a:xfrm>
              <a:off x="0" y="319840"/>
              <a:ext cx="923523" cy="1115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7855" y="0"/>
                  </a:lnTo>
                  <a:lnTo>
                    <a:pt x="7855" y="3323"/>
                  </a:lnTo>
                  <a:lnTo>
                    <a:pt x="3927" y="3323"/>
                  </a:lnTo>
                  <a:lnTo>
                    <a:pt x="3927" y="18277"/>
                  </a:lnTo>
                  <a:lnTo>
                    <a:pt x="17673" y="18277"/>
                  </a:lnTo>
                  <a:lnTo>
                    <a:pt x="17673" y="16615"/>
                  </a:lnTo>
                  <a:lnTo>
                    <a:pt x="21600" y="16615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646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400465" y="0"/>
              <a:ext cx="927609" cy="1115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18277"/>
                  </a:moveTo>
                  <a:lnTo>
                    <a:pt x="3927" y="3323"/>
                  </a:lnTo>
                  <a:lnTo>
                    <a:pt x="11782" y="3323"/>
                  </a:lnTo>
                  <a:lnTo>
                    <a:pt x="11782" y="8308"/>
                  </a:lnTo>
                  <a:lnTo>
                    <a:pt x="17673" y="8308"/>
                  </a:lnTo>
                  <a:lnTo>
                    <a:pt x="17673" y="18277"/>
                  </a:lnTo>
                  <a:lnTo>
                    <a:pt x="3927" y="18277"/>
                  </a:lnTo>
                  <a:close/>
                  <a:moveTo>
                    <a:pt x="1406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854"/>
                  </a:lnTo>
                  <a:lnTo>
                    <a:pt x="14064" y="0"/>
                  </a:lnTo>
                  <a:close/>
                </a:path>
              </a:pathLst>
            </a:custGeom>
            <a:solidFill>
              <a:srgbClr val="65646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6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72" name="Shape 472"/>
          <p:cNvSpPr/>
          <p:nvPr/>
        </p:nvSpPr>
        <p:spPr>
          <a:xfrm>
            <a:off x="3427" y="22259653"/>
            <a:ext cx="13730567" cy="2184896"/>
          </a:xfrm>
          <a:prstGeom prst="rect">
            <a:avLst/>
          </a:prstGeom>
          <a:solidFill>
            <a:srgbClr val="E5E5E7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5335513" y="22720195"/>
            <a:ext cx="3082009" cy="122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 algn="l">
              <a:defRPr sz="7000">
                <a:solidFill>
                  <a:srgbClr val="72A5E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72A5EF"/>
                </a:solidFill>
              </a:rPr>
              <a:t>Cancel</a:t>
            </a:r>
          </a:p>
        </p:txBody>
      </p:sp>
      <p:sp>
        <p:nvSpPr>
          <p:cNvPr id="474" name="Shape 474"/>
          <p:cNvSpPr/>
          <p:nvPr/>
        </p:nvSpPr>
        <p:spPr>
          <a:xfrm>
            <a:off x="699346" y="20511718"/>
            <a:ext cx="256845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def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</a:rPr>
              <a:t>Quick Look</a:t>
            </a:r>
          </a:p>
        </p:txBody>
      </p:sp>
      <p:sp>
        <p:nvSpPr>
          <p:cNvPr id="475" name="Shape 475"/>
          <p:cNvSpPr/>
          <p:nvPr/>
        </p:nvSpPr>
        <p:spPr>
          <a:xfrm>
            <a:off x="3799619" y="20489364"/>
            <a:ext cx="275123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Save to 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Camera Roll</a:t>
            </a:r>
          </a:p>
        </p:txBody>
      </p:sp>
      <p:sp>
        <p:nvSpPr>
          <p:cNvPr id="476" name="Shape 476"/>
          <p:cNvSpPr/>
          <p:nvPr/>
        </p:nvSpPr>
        <p:spPr>
          <a:xfrm>
            <a:off x="7280953" y="20489364"/>
            <a:ext cx="225756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Assign to 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Contact</a:t>
            </a:r>
          </a:p>
        </p:txBody>
      </p:sp>
      <p:sp>
        <p:nvSpPr>
          <p:cNvPr id="477" name="Shape 477"/>
          <p:cNvSpPr/>
          <p:nvPr/>
        </p:nvSpPr>
        <p:spPr>
          <a:xfrm>
            <a:off x="10939174" y="20490298"/>
            <a:ext cx="12816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61" tIns="64261" rIns="64261" bIns="64261" anchor="ctr">
            <a:spAutoFit/>
          </a:bodyPr>
          <a:lstStyle>
            <a:lvl1pPr>
              <a:lnSpc>
                <a:spcPct val="90000"/>
              </a:lnSpc>
              <a:defRPr sz="36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32323"/>
                </a:solidFill>
              </a:rPr>
              <a:t>Copy</a:t>
            </a:r>
          </a:p>
        </p:txBody>
      </p:sp>
      <p:sp>
        <p:nvSpPr>
          <p:cNvPr id="478" name="Shape 478"/>
          <p:cNvSpPr/>
          <p:nvPr/>
        </p:nvSpPr>
        <p:spPr>
          <a:xfrm>
            <a:off x="4445511" y="18717232"/>
            <a:ext cx="1392336" cy="1006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9811" y="1896"/>
                </a:moveTo>
                <a:lnTo>
                  <a:pt x="8251" y="1896"/>
                </a:lnTo>
                <a:cubicBezTo>
                  <a:pt x="8251" y="536"/>
                  <a:pt x="8275" y="0"/>
                  <a:pt x="7286" y="0"/>
                </a:cubicBezTo>
                <a:lnTo>
                  <a:pt x="5497" y="0"/>
                </a:lnTo>
                <a:cubicBezTo>
                  <a:pt x="4510" y="0"/>
                  <a:pt x="4534" y="536"/>
                  <a:pt x="4532" y="1896"/>
                </a:cubicBezTo>
                <a:lnTo>
                  <a:pt x="1921" y="1896"/>
                </a:lnTo>
                <a:cubicBezTo>
                  <a:pt x="933" y="1896"/>
                  <a:pt x="132" y="2998"/>
                  <a:pt x="132" y="4359"/>
                </a:cubicBezTo>
                <a:cubicBezTo>
                  <a:pt x="132" y="4359"/>
                  <a:pt x="0" y="5462"/>
                  <a:pt x="0" y="6822"/>
                </a:cubicBezTo>
                <a:lnTo>
                  <a:pt x="0" y="16674"/>
                </a:lnTo>
                <a:cubicBezTo>
                  <a:pt x="0" y="18035"/>
                  <a:pt x="131" y="19137"/>
                  <a:pt x="131" y="19137"/>
                </a:cubicBezTo>
                <a:cubicBezTo>
                  <a:pt x="131" y="20498"/>
                  <a:pt x="933" y="21600"/>
                  <a:pt x="1920" y="21600"/>
                </a:cubicBezTo>
                <a:lnTo>
                  <a:pt x="19810" y="21600"/>
                </a:lnTo>
                <a:cubicBezTo>
                  <a:pt x="20798" y="21600"/>
                  <a:pt x="21599" y="20498"/>
                  <a:pt x="21599" y="19137"/>
                </a:cubicBezTo>
                <a:lnTo>
                  <a:pt x="21599" y="4359"/>
                </a:lnTo>
                <a:cubicBezTo>
                  <a:pt x="21600" y="2998"/>
                  <a:pt x="20799" y="1896"/>
                  <a:pt x="19811" y="1896"/>
                </a:cubicBezTo>
                <a:close/>
                <a:moveTo>
                  <a:pt x="11761" y="17905"/>
                </a:moveTo>
                <a:cubicBezTo>
                  <a:pt x="9290" y="17905"/>
                  <a:pt x="7288" y="15149"/>
                  <a:pt x="7288" y="11745"/>
                </a:cubicBezTo>
                <a:cubicBezTo>
                  <a:pt x="7288" y="8344"/>
                  <a:pt x="9290" y="5588"/>
                  <a:pt x="11761" y="5588"/>
                </a:cubicBezTo>
                <a:cubicBezTo>
                  <a:pt x="14231" y="5588"/>
                  <a:pt x="16233" y="8344"/>
                  <a:pt x="16233" y="11745"/>
                </a:cubicBezTo>
                <a:cubicBezTo>
                  <a:pt x="16233" y="15149"/>
                  <a:pt x="14231" y="17905"/>
                  <a:pt x="11761" y="17905"/>
                </a:cubicBezTo>
                <a:close/>
                <a:moveTo>
                  <a:pt x="18971" y="7583"/>
                </a:moveTo>
                <a:cubicBezTo>
                  <a:pt x="18228" y="7583"/>
                  <a:pt x="17630" y="6755"/>
                  <a:pt x="17630" y="5736"/>
                </a:cubicBezTo>
                <a:cubicBezTo>
                  <a:pt x="17630" y="4718"/>
                  <a:pt x="18228" y="3888"/>
                  <a:pt x="18971" y="3888"/>
                </a:cubicBezTo>
                <a:cubicBezTo>
                  <a:pt x="19711" y="3888"/>
                  <a:pt x="20313" y="4718"/>
                  <a:pt x="20313" y="5736"/>
                </a:cubicBezTo>
                <a:cubicBezTo>
                  <a:pt x="20313" y="6755"/>
                  <a:pt x="19712" y="7583"/>
                  <a:pt x="18971" y="7583"/>
                </a:cubicBezTo>
                <a:close/>
              </a:path>
            </a:pathLst>
          </a:custGeom>
          <a:solidFill>
            <a:srgbClr val="65646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6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64261" tIns="64261" rIns="64261" bIns="64261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85682" tIns="85682" rIns="85682" bIns="85682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64261" tIns="64261" rIns="64261" bIns="64261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85682" tIns="85682" rIns="85682" bIns="85682" numCol="1" spcCol="38100" rtlCol="0" anchor="ctr">
        <a:spAutoFit/>
      </a:bodyPr>
      <a:lstStyle>
        <a:defPPr marL="0" marR="0" indent="0" algn="ctr" defTabSz="876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1387</Words>
  <Application>Microsoft Macintosh PowerPoint</Application>
  <PresentationFormat>Custom</PresentationFormat>
  <Paragraphs>705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Khella</cp:lastModifiedBy>
  <cp:revision>1</cp:revision>
  <dcterms:modified xsi:type="dcterms:W3CDTF">2014-09-23T02:02:05Z</dcterms:modified>
</cp:coreProperties>
</file>